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2" r:id="rId4"/>
    <p:sldId id="263" r:id="rId5"/>
    <p:sldId id="259" r:id="rId6"/>
    <p:sldId id="260" r:id="rId7"/>
    <p:sldId id="261" r:id="rId8"/>
    <p:sldId id="265" r:id="rId9"/>
    <p:sldId id="269" r:id="rId10"/>
    <p:sldId id="266" r:id="rId11"/>
    <p:sldId id="267" r:id="rId12"/>
    <p:sldId id="271" r:id="rId13"/>
    <p:sldId id="273"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00" d="100"/>
          <a:sy n="100" d="100"/>
        </p:scale>
        <p:origin x="117"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0B7681-8908-4BC3-95EA-CB40054B2401}" type="doc">
      <dgm:prSet loTypeId="urn:microsoft.com/office/officeart/2005/8/layout/pyramid1" loCatId="pyramid" qsTypeId="urn:microsoft.com/office/officeart/2005/8/quickstyle/simple4" qsCatId="simple" csTypeId="urn:microsoft.com/office/officeart/2005/8/colors/colorful5" csCatId="colorful" phldr="1"/>
      <dgm:spPr/>
    </dgm:pt>
    <dgm:pt modelId="{7CEFE296-5523-4994-A056-E2D029991E17}">
      <dgm:prSet phldrT="[Text]" custT="1"/>
      <dgm:spPr/>
      <dgm:t>
        <a:bodyPr/>
        <a:lstStyle/>
        <a:p>
          <a:r>
            <a:rPr lang="en-NZ" sz="3200" dirty="0" smtClean="0"/>
            <a:t>Apply</a:t>
          </a:r>
          <a:endParaRPr lang="en-NZ" sz="6300" dirty="0"/>
        </a:p>
      </dgm:t>
    </dgm:pt>
    <dgm:pt modelId="{CC4F209F-5FAA-40F5-B9B4-D0863967FAE3}" type="parTrans" cxnId="{DE0F773F-A69E-4467-9CAD-C38EF35706C5}">
      <dgm:prSet/>
      <dgm:spPr/>
      <dgm:t>
        <a:bodyPr/>
        <a:lstStyle/>
        <a:p>
          <a:endParaRPr lang="en-NZ"/>
        </a:p>
      </dgm:t>
    </dgm:pt>
    <dgm:pt modelId="{50FB419A-EDB7-4593-BDD4-C11CB5279B75}" type="sibTrans" cxnId="{DE0F773F-A69E-4467-9CAD-C38EF35706C5}">
      <dgm:prSet/>
      <dgm:spPr/>
      <dgm:t>
        <a:bodyPr/>
        <a:lstStyle/>
        <a:p>
          <a:endParaRPr lang="en-NZ"/>
        </a:p>
      </dgm:t>
    </dgm:pt>
    <dgm:pt modelId="{E15E4FB0-8908-4247-8D11-4631DC9A7C46}">
      <dgm:prSet phldrT="[Text]" custT="1"/>
      <dgm:spPr/>
      <dgm:t>
        <a:bodyPr/>
        <a:lstStyle/>
        <a:p>
          <a:r>
            <a:rPr lang="en-NZ" sz="3200" dirty="0" smtClean="0"/>
            <a:t>Discuss</a:t>
          </a:r>
          <a:endParaRPr lang="en-NZ" sz="6300" dirty="0"/>
        </a:p>
      </dgm:t>
    </dgm:pt>
    <dgm:pt modelId="{E731D385-FF57-40FD-B4D1-F57B825387B8}" type="parTrans" cxnId="{B3F0A05E-D5A7-4259-8E06-DC0112635DEC}">
      <dgm:prSet/>
      <dgm:spPr/>
      <dgm:t>
        <a:bodyPr/>
        <a:lstStyle/>
        <a:p>
          <a:endParaRPr lang="en-NZ"/>
        </a:p>
      </dgm:t>
    </dgm:pt>
    <dgm:pt modelId="{A0A7BFD0-F03D-47E0-8EB8-11BA424C40F8}" type="sibTrans" cxnId="{B3F0A05E-D5A7-4259-8E06-DC0112635DEC}">
      <dgm:prSet/>
      <dgm:spPr/>
      <dgm:t>
        <a:bodyPr/>
        <a:lstStyle/>
        <a:p>
          <a:endParaRPr lang="en-NZ"/>
        </a:p>
      </dgm:t>
    </dgm:pt>
    <dgm:pt modelId="{CF6F605F-DA4E-445F-BCAE-4C3A21462C86}">
      <dgm:prSet phldrT="[Text]" custT="1"/>
      <dgm:spPr/>
      <dgm:t>
        <a:bodyPr/>
        <a:lstStyle/>
        <a:p>
          <a:r>
            <a:rPr lang="en-NZ" sz="3200" dirty="0" smtClean="0"/>
            <a:t>Learn</a:t>
          </a:r>
          <a:endParaRPr lang="en-NZ" sz="6300" dirty="0"/>
        </a:p>
      </dgm:t>
    </dgm:pt>
    <dgm:pt modelId="{5201DC83-67B8-4185-971E-1F3063A28D98}" type="parTrans" cxnId="{A2C0219C-ADCD-4922-B044-ECCB53336612}">
      <dgm:prSet/>
      <dgm:spPr/>
      <dgm:t>
        <a:bodyPr/>
        <a:lstStyle/>
        <a:p>
          <a:endParaRPr lang="en-NZ"/>
        </a:p>
      </dgm:t>
    </dgm:pt>
    <dgm:pt modelId="{A0CF3B3D-D1A1-40CF-8B8D-ED5BF87A37D5}" type="sibTrans" cxnId="{A2C0219C-ADCD-4922-B044-ECCB53336612}">
      <dgm:prSet/>
      <dgm:spPr/>
      <dgm:t>
        <a:bodyPr/>
        <a:lstStyle/>
        <a:p>
          <a:endParaRPr lang="en-NZ"/>
        </a:p>
      </dgm:t>
    </dgm:pt>
    <dgm:pt modelId="{752233B9-46B4-4625-86AF-E280BF401F07}" type="pres">
      <dgm:prSet presAssocID="{F90B7681-8908-4BC3-95EA-CB40054B2401}" presName="Name0" presStyleCnt="0">
        <dgm:presLayoutVars>
          <dgm:dir/>
          <dgm:animLvl val="lvl"/>
          <dgm:resizeHandles val="exact"/>
        </dgm:presLayoutVars>
      </dgm:prSet>
      <dgm:spPr/>
    </dgm:pt>
    <dgm:pt modelId="{669049F4-D9A4-4CD9-A460-041B0200C2CE}" type="pres">
      <dgm:prSet presAssocID="{7CEFE296-5523-4994-A056-E2D029991E17}" presName="Name8" presStyleCnt="0"/>
      <dgm:spPr/>
    </dgm:pt>
    <dgm:pt modelId="{5EB79042-5787-46CB-9ECE-203F69DA966C}" type="pres">
      <dgm:prSet presAssocID="{7CEFE296-5523-4994-A056-E2D029991E17}" presName="level" presStyleLbl="node1" presStyleIdx="0" presStyleCnt="3">
        <dgm:presLayoutVars>
          <dgm:chMax val="1"/>
          <dgm:bulletEnabled val="1"/>
        </dgm:presLayoutVars>
      </dgm:prSet>
      <dgm:spPr/>
      <dgm:t>
        <a:bodyPr/>
        <a:lstStyle/>
        <a:p>
          <a:endParaRPr lang="en-NZ"/>
        </a:p>
      </dgm:t>
    </dgm:pt>
    <dgm:pt modelId="{DE8A6283-EEDF-4678-848A-B8A743DB0441}" type="pres">
      <dgm:prSet presAssocID="{7CEFE296-5523-4994-A056-E2D029991E17}" presName="levelTx" presStyleLbl="revTx" presStyleIdx="0" presStyleCnt="0">
        <dgm:presLayoutVars>
          <dgm:chMax val="1"/>
          <dgm:bulletEnabled val="1"/>
        </dgm:presLayoutVars>
      </dgm:prSet>
      <dgm:spPr/>
      <dgm:t>
        <a:bodyPr/>
        <a:lstStyle/>
        <a:p>
          <a:endParaRPr lang="en-NZ"/>
        </a:p>
      </dgm:t>
    </dgm:pt>
    <dgm:pt modelId="{2815ED73-F4F5-4DDD-A2ED-1AA6B1D486B9}" type="pres">
      <dgm:prSet presAssocID="{E15E4FB0-8908-4247-8D11-4631DC9A7C46}" presName="Name8" presStyleCnt="0"/>
      <dgm:spPr/>
    </dgm:pt>
    <dgm:pt modelId="{BC51D3C5-24D2-41CC-86ED-66EE8E0BB830}" type="pres">
      <dgm:prSet presAssocID="{E15E4FB0-8908-4247-8D11-4631DC9A7C46}" presName="level" presStyleLbl="node1" presStyleIdx="1" presStyleCnt="3">
        <dgm:presLayoutVars>
          <dgm:chMax val="1"/>
          <dgm:bulletEnabled val="1"/>
        </dgm:presLayoutVars>
      </dgm:prSet>
      <dgm:spPr/>
      <dgm:t>
        <a:bodyPr/>
        <a:lstStyle/>
        <a:p>
          <a:endParaRPr lang="en-NZ"/>
        </a:p>
      </dgm:t>
    </dgm:pt>
    <dgm:pt modelId="{9EF2ECBC-6399-45AC-959D-BD1093C1F38F}" type="pres">
      <dgm:prSet presAssocID="{E15E4FB0-8908-4247-8D11-4631DC9A7C46}" presName="levelTx" presStyleLbl="revTx" presStyleIdx="0" presStyleCnt="0">
        <dgm:presLayoutVars>
          <dgm:chMax val="1"/>
          <dgm:bulletEnabled val="1"/>
        </dgm:presLayoutVars>
      </dgm:prSet>
      <dgm:spPr/>
      <dgm:t>
        <a:bodyPr/>
        <a:lstStyle/>
        <a:p>
          <a:endParaRPr lang="en-NZ"/>
        </a:p>
      </dgm:t>
    </dgm:pt>
    <dgm:pt modelId="{EB9D6F09-5F55-44DB-93EB-38373D0ECAD7}" type="pres">
      <dgm:prSet presAssocID="{CF6F605F-DA4E-445F-BCAE-4C3A21462C86}" presName="Name8" presStyleCnt="0"/>
      <dgm:spPr/>
    </dgm:pt>
    <dgm:pt modelId="{6DCF07E5-C33D-4855-AA9F-4B992DB0FEE1}" type="pres">
      <dgm:prSet presAssocID="{CF6F605F-DA4E-445F-BCAE-4C3A21462C86}" presName="level" presStyleLbl="node1" presStyleIdx="2" presStyleCnt="3">
        <dgm:presLayoutVars>
          <dgm:chMax val="1"/>
          <dgm:bulletEnabled val="1"/>
        </dgm:presLayoutVars>
      </dgm:prSet>
      <dgm:spPr/>
      <dgm:t>
        <a:bodyPr/>
        <a:lstStyle/>
        <a:p>
          <a:endParaRPr lang="en-NZ"/>
        </a:p>
      </dgm:t>
    </dgm:pt>
    <dgm:pt modelId="{54E80CC1-825F-465F-9295-3FC0E64A2164}" type="pres">
      <dgm:prSet presAssocID="{CF6F605F-DA4E-445F-BCAE-4C3A21462C86}" presName="levelTx" presStyleLbl="revTx" presStyleIdx="0" presStyleCnt="0">
        <dgm:presLayoutVars>
          <dgm:chMax val="1"/>
          <dgm:bulletEnabled val="1"/>
        </dgm:presLayoutVars>
      </dgm:prSet>
      <dgm:spPr/>
      <dgm:t>
        <a:bodyPr/>
        <a:lstStyle/>
        <a:p>
          <a:endParaRPr lang="en-NZ"/>
        </a:p>
      </dgm:t>
    </dgm:pt>
  </dgm:ptLst>
  <dgm:cxnLst>
    <dgm:cxn modelId="{DE0F773F-A69E-4467-9CAD-C38EF35706C5}" srcId="{F90B7681-8908-4BC3-95EA-CB40054B2401}" destId="{7CEFE296-5523-4994-A056-E2D029991E17}" srcOrd="0" destOrd="0" parTransId="{CC4F209F-5FAA-40F5-B9B4-D0863967FAE3}" sibTransId="{50FB419A-EDB7-4593-BDD4-C11CB5279B75}"/>
    <dgm:cxn modelId="{DB2C08E7-B871-483B-8906-1DFA67DDD70E}" type="presOf" srcId="{E15E4FB0-8908-4247-8D11-4631DC9A7C46}" destId="{BC51D3C5-24D2-41CC-86ED-66EE8E0BB830}" srcOrd="0" destOrd="0" presId="urn:microsoft.com/office/officeart/2005/8/layout/pyramid1"/>
    <dgm:cxn modelId="{54993080-BF8D-43A0-8158-973C3B75E089}" type="presOf" srcId="{E15E4FB0-8908-4247-8D11-4631DC9A7C46}" destId="{9EF2ECBC-6399-45AC-959D-BD1093C1F38F}" srcOrd="1" destOrd="0" presId="urn:microsoft.com/office/officeart/2005/8/layout/pyramid1"/>
    <dgm:cxn modelId="{E38879C8-9344-4C0F-BCE3-7980803B30C4}" type="presOf" srcId="{CF6F605F-DA4E-445F-BCAE-4C3A21462C86}" destId="{54E80CC1-825F-465F-9295-3FC0E64A2164}" srcOrd="1" destOrd="0" presId="urn:microsoft.com/office/officeart/2005/8/layout/pyramid1"/>
    <dgm:cxn modelId="{5B0BBC67-9FFB-4F13-AFC4-EADFCB534A45}" type="presOf" srcId="{CF6F605F-DA4E-445F-BCAE-4C3A21462C86}" destId="{6DCF07E5-C33D-4855-AA9F-4B992DB0FEE1}" srcOrd="0" destOrd="0" presId="urn:microsoft.com/office/officeart/2005/8/layout/pyramid1"/>
    <dgm:cxn modelId="{B3F0A05E-D5A7-4259-8E06-DC0112635DEC}" srcId="{F90B7681-8908-4BC3-95EA-CB40054B2401}" destId="{E15E4FB0-8908-4247-8D11-4631DC9A7C46}" srcOrd="1" destOrd="0" parTransId="{E731D385-FF57-40FD-B4D1-F57B825387B8}" sibTransId="{A0A7BFD0-F03D-47E0-8EB8-11BA424C40F8}"/>
    <dgm:cxn modelId="{A2C0219C-ADCD-4922-B044-ECCB53336612}" srcId="{F90B7681-8908-4BC3-95EA-CB40054B2401}" destId="{CF6F605F-DA4E-445F-BCAE-4C3A21462C86}" srcOrd="2" destOrd="0" parTransId="{5201DC83-67B8-4185-971E-1F3063A28D98}" sibTransId="{A0CF3B3D-D1A1-40CF-8B8D-ED5BF87A37D5}"/>
    <dgm:cxn modelId="{DC2EBB60-A53D-49BB-B7E5-54AC92B1F036}" type="presOf" srcId="{7CEFE296-5523-4994-A056-E2D029991E17}" destId="{DE8A6283-EEDF-4678-848A-B8A743DB0441}" srcOrd="1" destOrd="0" presId="urn:microsoft.com/office/officeart/2005/8/layout/pyramid1"/>
    <dgm:cxn modelId="{79443544-8857-4331-874E-DC44767B775D}" type="presOf" srcId="{7CEFE296-5523-4994-A056-E2D029991E17}" destId="{5EB79042-5787-46CB-9ECE-203F69DA966C}" srcOrd="0" destOrd="0" presId="urn:microsoft.com/office/officeart/2005/8/layout/pyramid1"/>
    <dgm:cxn modelId="{FCB81FDE-C649-48C0-9C8B-5B70A9147A5E}" type="presOf" srcId="{F90B7681-8908-4BC3-95EA-CB40054B2401}" destId="{752233B9-46B4-4625-86AF-E280BF401F07}" srcOrd="0" destOrd="0" presId="urn:microsoft.com/office/officeart/2005/8/layout/pyramid1"/>
    <dgm:cxn modelId="{D9FEDA74-EA04-4A16-8E3E-6158D6987FC1}" type="presParOf" srcId="{752233B9-46B4-4625-86AF-E280BF401F07}" destId="{669049F4-D9A4-4CD9-A460-041B0200C2CE}" srcOrd="0" destOrd="0" presId="urn:microsoft.com/office/officeart/2005/8/layout/pyramid1"/>
    <dgm:cxn modelId="{DCB8A3A7-64D0-4754-8EAB-2F4CC4D1DAFF}" type="presParOf" srcId="{669049F4-D9A4-4CD9-A460-041B0200C2CE}" destId="{5EB79042-5787-46CB-9ECE-203F69DA966C}" srcOrd="0" destOrd="0" presId="urn:microsoft.com/office/officeart/2005/8/layout/pyramid1"/>
    <dgm:cxn modelId="{833EB692-4640-4EA8-A957-B84E51C069CD}" type="presParOf" srcId="{669049F4-D9A4-4CD9-A460-041B0200C2CE}" destId="{DE8A6283-EEDF-4678-848A-B8A743DB0441}" srcOrd="1" destOrd="0" presId="urn:microsoft.com/office/officeart/2005/8/layout/pyramid1"/>
    <dgm:cxn modelId="{2AFAD3A9-96CA-47A0-9E69-0D6D5C6FA94D}" type="presParOf" srcId="{752233B9-46B4-4625-86AF-E280BF401F07}" destId="{2815ED73-F4F5-4DDD-A2ED-1AA6B1D486B9}" srcOrd="1" destOrd="0" presId="urn:microsoft.com/office/officeart/2005/8/layout/pyramid1"/>
    <dgm:cxn modelId="{6F004E6F-5BCF-4CA5-82AA-1BC92F1E495A}" type="presParOf" srcId="{2815ED73-F4F5-4DDD-A2ED-1AA6B1D486B9}" destId="{BC51D3C5-24D2-41CC-86ED-66EE8E0BB830}" srcOrd="0" destOrd="0" presId="urn:microsoft.com/office/officeart/2005/8/layout/pyramid1"/>
    <dgm:cxn modelId="{3BFD90AE-E7B8-4255-A62F-CED6381FED19}" type="presParOf" srcId="{2815ED73-F4F5-4DDD-A2ED-1AA6B1D486B9}" destId="{9EF2ECBC-6399-45AC-959D-BD1093C1F38F}" srcOrd="1" destOrd="0" presId="urn:microsoft.com/office/officeart/2005/8/layout/pyramid1"/>
    <dgm:cxn modelId="{129E4B3F-6C5F-4C68-A0DF-4443E68494B0}" type="presParOf" srcId="{752233B9-46B4-4625-86AF-E280BF401F07}" destId="{EB9D6F09-5F55-44DB-93EB-38373D0ECAD7}" srcOrd="2" destOrd="0" presId="urn:microsoft.com/office/officeart/2005/8/layout/pyramid1"/>
    <dgm:cxn modelId="{ED52E7A6-9855-45E7-8240-A37163E43DD7}" type="presParOf" srcId="{EB9D6F09-5F55-44DB-93EB-38373D0ECAD7}" destId="{6DCF07E5-C33D-4855-AA9F-4B992DB0FEE1}" srcOrd="0" destOrd="0" presId="urn:microsoft.com/office/officeart/2005/8/layout/pyramid1"/>
    <dgm:cxn modelId="{B971C860-FB15-4F45-948B-C1C5FE82E295}" type="presParOf" srcId="{EB9D6F09-5F55-44DB-93EB-38373D0ECAD7}" destId="{54E80CC1-825F-465F-9295-3FC0E64A216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79042-5787-46CB-9ECE-203F69DA966C}">
      <dsp:nvSpPr>
        <dsp:cNvPr id="0" name=""/>
        <dsp:cNvSpPr/>
      </dsp:nvSpPr>
      <dsp:spPr>
        <a:xfrm>
          <a:off x="1887689" y="0"/>
          <a:ext cx="1887689" cy="1276741"/>
        </a:xfrm>
        <a:prstGeom prst="trapezoid">
          <a:avLst>
            <a:gd name="adj" fmla="val 73926"/>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NZ" sz="3200" kern="1200" dirty="0" smtClean="0"/>
            <a:t>Apply</a:t>
          </a:r>
          <a:endParaRPr lang="en-NZ" sz="6300" kern="1200" dirty="0"/>
        </a:p>
      </dsp:txBody>
      <dsp:txXfrm>
        <a:off x="1887689" y="0"/>
        <a:ext cx="1887689" cy="1276741"/>
      </dsp:txXfrm>
    </dsp:sp>
    <dsp:sp modelId="{BC51D3C5-24D2-41CC-86ED-66EE8E0BB830}">
      <dsp:nvSpPr>
        <dsp:cNvPr id="0" name=""/>
        <dsp:cNvSpPr/>
      </dsp:nvSpPr>
      <dsp:spPr>
        <a:xfrm>
          <a:off x="943844" y="1276741"/>
          <a:ext cx="3775378" cy="1276741"/>
        </a:xfrm>
        <a:prstGeom prst="trapezoid">
          <a:avLst>
            <a:gd name="adj" fmla="val 73926"/>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NZ" sz="3200" kern="1200" dirty="0" smtClean="0"/>
            <a:t>Discuss</a:t>
          </a:r>
          <a:endParaRPr lang="en-NZ" sz="6300" kern="1200" dirty="0"/>
        </a:p>
      </dsp:txBody>
      <dsp:txXfrm>
        <a:off x="1604535" y="1276741"/>
        <a:ext cx="2453996" cy="1276741"/>
      </dsp:txXfrm>
    </dsp:sp>
    <dsp:sp modelId="{6DCF07E5-C33D-4855-AA9F-4B992DB0FEE1}">
      <dsp:nvSpPr>
        <dsp:cNvPr id="0" name=""/>
        <dsp:cNvSpPr/>
      </dsp:nvSpPr>
      <dsp:spPr>
        <a:xfrm>
          <a:off x="0" y="2553482"/>
          <a:ext cx="5663068" cy="1276741"/>
        </a:xfrm>
        <a:prstGeom prst="trapezoid">
          <a:avLst>
            <a:gd name="adj" fmla="val 73926"/>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NZ" sz="3200" kern="1200" dirty="0" smtClean="0"/>
            <a:t>Learn</a:t>
          </a:r>
          <a:endParaRPr lang="en-NZ" sz="6300" kern="1200" dirty="0"/>
        </a:p>
      </dsp:txBody>
      <dsp:txXfrm>
        <a:off x="991036" y="2553482"/>
        <a:ext cx="3680994" cy="127674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D95470-9D6C-4E81-BFD4-1DDE87A75E6F}" type="datetimeFigureOut">
              <a:rPr lang="en-NZ" smtClean="0"/>
              <a:t>18/05/2019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0A49949-4645-4981-A9C1-9303BE5B415E}" type="slidenum">
              <a:rPr lang="en-NZ" smtClean="0"/>
              <a:t>‹#›</a:t>
            </a:fld>
            <a:endParaRPr lang="en-NZ"/>
          </a:p>
        </p:txBody>
      </p:sp>
    </p:spTree>
    <p:extLst>
      <p:ext uri="{BB962C8B-B14F-4D97-AF65-F5344CB8AC3E}">
        <p14:creationId xmlns:p14="http://schemas.microsoft.com/office/powerpoint/2010/main" val="29467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95470-9D6C-4E81-BFD4-1DDE87A75E6F}" type="datetimeFigureOut">
              <a:rPr lang="en-NZ" smtClean="0"/>
              <a:t>18/05/2019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0A49949-4645-4981-A9C1-9303BE5B415E}" type="slidenum">
              <a:rPr lang="en-NZ" smtClean="0"/>
              <a:t>‹#›</a:t>
            </a:fld>
            <a:endParaRPr lang="en-NZ"/>
          </a:p>
        </p:txBody>
      </p:sp>
    </p:spTree>
    <p:extLst>
      <p:ext uri="{BB962C8B-B14F-4D97-AF65-F5344CB8AC3E}">
        <p14:creationId xmlns:p14="http://schemas.microsoft.com/office/powerpoint/2010/main" val="47324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95470-9D6C-4E81-BFD4-1DDE87A75E6F}" type="datetimeFigureOut">
              <a:rPr lang="en-NZ" smtClean="0"/>
              <a:t>18/05/2019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0A49949-4645-4981-A9C1-9303BE5B415E}" type="slidenum">
              <a:rPr lang="en-NZ" smtClean="0"/>
              <a:t>‹#›</a:t>
            </a:fld>
            <a:endParaRPr lang="en-NZ"/>
          </a:p>
        </p:txBody>
      </p:sp>
    </p:spTree>
    <p:extLst>
      <p:ext uri="{BB962C8B-B14F-4D97-AF65-F5344CB8AC3E}">
        <p14:creationId xmlns:p14="http://schemas.microsoft.com/office/powerpoint/2010/main" val="2793645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95470-9D6C-4E81-BFD4-1DDE87A75E6F}" type="datetimeFigureOut">
              <a:rPr lang="en-NZ" smtClean="0"/>
              <a:t>18/05/2019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0A49949-4645-4981-A9C1-9303BE5B415E}" type="slidenum">
              <a:rPr lang="en-NZ" smtClean="0"/>
              <a:t>‹#›</a:t>
            </a:fld>
            <a:endParaRPr lang="en-NZ"/>
          </a:p>
        </p:txBody>
      </p:sp>
    </p:spTree>
    <p:extLst>
      <p:ext uri="{BB962C8B-B14F-4D97-AF65-F5344CB8AC3E}">
        <p14:creationId xmlns:p14="http://schemas.microsoft.com/office/powerpoint/2010/main" val="376775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95470-9D6C-4E81-BFD4-1DDE87A75E6F}" type="datetimeFigureOut">
              <a:rPr lang="en-NZ" smtClean="0"/>
              <a:t>18/05/2019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0A49949-4645-4981-A9C1-9303BE5B415E}" type="slidenum">
              <a:rPr lang="en-NZ" smtClean="0"/>
              <a:t>‹#›</a:t>
            </a:fld>
            <a:endParaRPr lang="en-NZ"/>
          </a:p>
        </p:txBody>
      </p:sp>
    </p:spTree>
    <p:extLst>
      <p:ext uri="{BB962C8B-B14F-4D97-AF65-F5344CB8AC3E}">
        <p14:creationId xmlns:p14="http://schemas.microsoft.com/office/powerpoint/2010/main" val="95505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D95470-9D6C-4E81-BFD4-1DDE87A75E6F}" type="datetimeFigureOut">
              <a:rPr lang="en-NZ" smtClean="0"/>
              <a:t>18/05/2019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0A49949-4645-4981-A9C1-9303BE5B415E}" type="slidenum">
              <a:rPr lang="en-NZ" smtClean="0"/>
              <a:t>‹#›</a:t>
            </a:fld>
            <a:endParaRPr lang="en-NZ"/>
          </a:p>
        </p:txBody>
      </p:sp>
    </p:spTree>
    <p:extLst>
      <p:ext uri="{BB962C8B-B14F-4D97-AF65-F5344CB8AC3E}">
        <p14:creationId xmlns:p14="http://schemas.microsoft.com/office/powerpoint/2010/main" val="3853232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D95470-9D6C-4E81-BFD4-1DDE87A75E6F}" type="datetimeFigureOut">
              <a:rPr lang="en-NZ" smtClean="0"/>
              <a:t>18/05/2019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0A49949-4645-4981-A9C1-9303BE5B415E}" type="slidenum">
              <a:rPr lang="en-NZ" smtClean="0"/>
              <a:t>‹#›</a:t>
            </a:fld>
            <a:endParaRPr lang="en-NZ"/>
          </a:p>
        </p:txBody>
      </p:sp>
    </p:spTree>
    <p:extLst>
      <p:ext uri="{BB962C8B-B14F-4D97-AF65-F5344CB8AC3E}">
        <p14:creationId xmlns:p14="http://schemas.microsoft.com/office/powerpoint/2010/main" val="420851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D95470-9D6C-4E81-BFD4-1DDE87A75E6F}" type="datetimeFigureOut">
              <a:rPr lang="en-NZ" smtClean="0"/>
              <a:t>18/05/2019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0A49949-4645-4981-A9C1-9303BE5B415E}" type="slidenum">
              <a:rPr lang="en-NZ" smtClean="0"/>
              <a:t>‹#›</a:t>
            </a:fld>
            <a:endParaRPr lang="en-NZ"/>
          </a:p>
        </p:txBody>
      </p:sp>
    </p:spTree>
    <p:extLst>
      <p:ext uri="{BB962C8B-B14F-4D97-AF65-F5344CB8AC3E}">
        <p14:creationId xmlns:p14="http://schemas.microsoft.com/office/powerpoint/2010/main" val="1432544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95470-9D6C-4E81-BFD4-1DDE87A75E6F}" type="datetimeFigureOut">
              <a:rPr lang="en-NZ" smtClean="0"/>
              <a:t>18/05/2019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0A49949-4645-4981-A9C1-9303BE5B415E}" type="slidenum">
              <a:rPr lang="en-NZ" smtClean="0"/>
              <a:t>‹#›</a:t>
            </a:fld>
            <a:endParaRPr lang="en-NZ"/>
          </a:p>
        </p:txBody>
      </p:sp>
    </p:spTree>
    <p:extLst>
      <p:ext uri="{BB962C8B-B14F-4D97-AF65-F5344CB8AC3E}">
        <p14:creationId xmlns:p14="http://schemas.microsoft.com/office/powerpoint/2010/main" val="165352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95470-9D6C-4E81-BFD4-1DDE87A75E6F}" type="datetimeFigureOut">
              <a:rPr lang="en-NZ" smtClean="0"/>
              <a:t>18/05/2019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0A49949-4645-4981-A9C1-9303BE5B415E}" type="slidenum">
              <a:rPr lang="en-NZ" smtClean="0"/>
              <a:t>‹#›</a:t>
            </a:fld>
            <a:endParaRPr lang="en-NZ"/>
          </a:p>
        </p:txBody>
      </p:sp>
    </p:spTree>
    <p:extLst>
      <p:ext uri="{BB962C8B-B14F-4D97-AF65-F5344CB8AC3E}">
        <p14:creationId xmlns:p14="http://schemas.microsoft.com/office/powerpoint/2010/main" val="2183541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95470-9D6C-4E81-BFD4-1DDE87A75E6F}" type="datetimeFigureOut">
              <a:rPr lang="en-NZ" smtClean="0"/>
              <a:t>18/05/2019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0A49949-4645-4981-A9C1-9303BE5B415E}" type="slidenum">
              <a:rPr lang="en-NZ" smtClean="0"/>
              <a:t>‹#›</a:t>
            </a:fld>
            <a:endParaRPr lang="en-NZ"/>
          </a:p>
        </p:txBody>
      </p:sp>
    </p:spTree>
    <p:extLst>
      <p:ext uri="{BB962C8B-B14F-4D97-AF65-F5344CB8AC3E}">
        <p14:creationId xmlns:p14="http://schemas.microsoft.com/office/powerpoint/2010/main" val="1651922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95470-9D6C-4E81-BFD4-1DDE87A75E6F}" type="datetimeFigureOut">
              <a:rPr lang="en-NZ" smtClean="0"/>
              <a:t>18/05/2019</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49949-4645-4981-A9C1-9303BE5B415E}" type="slidenum">
              <a:rPr lang="en-NZ" smtClean="0"/>
              <a:t>‹#›</a:t>
            </a:fld>
            <a:endParaRPr lang="en-NZ"/>
          </a:p>
        </p:txBody>
      </p:sp>
    </p:spTree>
    <p:extLst>
      <p:ext uri="{BB962C8B-B14F-4D97-AF65-F5344CB8AC3E}">
        <p14:creationId xmlns:p14="http://schemas.microsoft.com/office/powerpoint/2010/main" val="350587611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dirty="0"/>
          </a:p>
        </p:txBody>
      </p:sp>
      <p:sp>
        <p:nvSpPr>
          <p:cNvPr id="3" name="Subtitle 2"/>
          <p:cNvSpPr>
            <a:spLocks noGrp="1"/>
          </p:cNvSpPr>
          <p:nvPr>
            <p:ph type="subTitle" idx="1"/>
          </p:nvPr>
        </p:nvSpPr>
        <p:spPr/>
        <p:txBody>
          <a:bodyPr/>
          <a:lstStyle/>
          <a:p>
            <a:endParaRPr lang="en-NZ"/>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633" y="0"/>
            <a:ext cx="7560080" cy="6796681"/>
          </a:xfrm>
          <a:prstGeom prst="rect">
            <a:avLst/>
          </a:prstGeom>
        </p:spPr>
      </p:pic>
      <p:sp>
        <p:nvSpPr>
          <p:cNvPr id="6" name="TextBox 5"/>
          <p:cNvSpPr txBox="1"/>
          <p:nvPr/>
        </p:nvSpPr>
        <p:spPr>
          <a:xfrm>
            <a:off x="4094415" y="133020"/>
            <a:ext cx="4088622" cy="1384995"/>
          </a:xfrm>
          <a:prstGeom prst="rect">
            <a:avLst/>
          </a:prstGeom>
          <a:noFill/>
        </p:spPr>
        <p:txBody>
          <a:bodyPr wrap="square" rtlCol="0">
            <a:spAutoFit/>
          </a:bodyPr>
          <a:lstStyle/>
          <a:p>
            <a:pPr algn="r"/>
            <a:r>
              <a:rPr lang="en-NZ" sz="4200" b="1" dirty="0">
                <a:ln w="9525">
                  <a:solidFill>
                    <a:schemeClr val="bg1"/>
                  </a:solidFill>
                  <a:prstDash val="solid"/>
                </a:ln>
                <a:effectLst>
                  <a:outerShdw blurRad="12700" dist="38100" dir="2700000" algn="tl" rotWithShape="0">
                    <a:schemeClr val="bg1">
                      <a:lumMod val="50000"/>
                    </a:schemeClr>
                  </a:outerShdw>
                </a:effectLst>
                <a:latin typeface="Felix Titling" panose="04060505060202020A04" pitchFamily="82" charset="0"/>
              </a:rPr>
              <a:t>first CORINTHIANS</a:t>
            </a:r>
          </a:p>
        </p:txBody>
      </p:sp>
    </p:spTree>
    <p:extLst>
      <p:ext uri="{BB962C8B-B14F-4D97-AF65-F5344CB8AC3E}">
        <p14:creationId xmlns:p14="http://schemas.microsoft.com/office/powerpoint/2010/main" val="1351603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ECF3C3"/>
                </a:solidFill>
                <a:latin typeface="Felix Titling" panose="04060505060202020A04" pitchFamily="82" charset="0"/>
              </a:rPr>
              <a:t>The church is messy</a:t>
            </a:r>
          </a:p>
        </p:txBody>
      </p:sp>
      <p:sp>
        <p:nvSpPr>
          <p:cNvPr id="3" name="Content Placeholder 2"/>
          <p:cNvSpPr>
            <a:spLocks noGrp="1"/>
          </p:cNvSpPr>
          <p:nvPr>
            <p:ph idx="1"/>
          </p:nvPr>
        </p:nvSpPr>
        <p:spPr>
          <a:xfrm>
            <a:off x="628650" y="1825625"/>
            <a:ext cx="7973090" cy="4782510"/>
          </a:xfrm>
        </p:spPr>
        <p:txBody>
          <a:bodyPr>
            <a:normAutofit/>
          </a:bodyPr>
          <a:lstStyle/>
          <a:p>
            <a:r>
              <a:rPr lang="en-NZ" i="1" dirty="0" smtClean="0"/>
              <a:t>I </a:t>
            </a:r>
            <a:r>
              <a:rPr lang="en-NZ" i="1" dirty="0"/>
              <a:t>prefer a church which is bruised, hurting and dirty because it has been out on the streets, rather than a church which is unhealthy from being confined and from clinging to its own security . . . More than by fear of going astray, my hope is that we will be moved by the fear of remaining shut up within structures which give us a false sense of security, within rules which make us harsh judges, within habits which make us feel safe, while at our door people are starving and Jesus does not tire of saying to us, “Give them something to eat</a:t>
            </a:r>
            <a:r>
              <a:rPr lang="en-NZ" i="1" dirty="0" smtClean="0"/>
              <a:t>.”</a:t>
            </a:r>
          </a:p>
          <a:p>
            <a:pPr lvl="2" algn="r"/>
            <a:r>
              <a:rPr lang="en-NZ" dirty="0" smtClean="0"/>
              <a:t>Pope </a:t>
            </a:r>
            <a:r>
              <a:rPr lang="en-NZ" dirty="0"/>
              <a:t>Francis</a:t>
            </a:r>
          </a:p>
          <a:p>
            <a:endParaRPr lang="en-NZ" dirty="0"/>
          </a:p>
        </p:txBody>
      </p:sp>
    </p:spTree>
    <p:extLst>
      <p:ext uri="{BB962C8B-B14F-4D97-AF65-F5344CB8AC3E}">
        <p14:creationId xmlns:p14="http://schemas.microsoft.com/office/powerpoint/2010/main" val="3380132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ECF3C3"/>
                </a:solidFill>
                <a:latin typeface="Felix Titling" panose="04060505060202020A04" pitchFamily="82" charset="0"/>
              </a:rPr>
              <a:t>Theology is important!</a:t>
            </a:r>
          </a:p>
        </p:txBody>
      </p:sp>
      <p:sp>
        <p:nvSpPr>
          <p:cNvPr id="3" name="Content Placeholder 2"/>
          <p:cNvSpPr>
            <a:spLocks noGrp="1"/>
          </p:cNvSpPr>
          <p:nvPr>
            <p:ph idx="1"/>
          </p:nvPr>
        </p:nvSpPr>
        <p:spPr>
          <a:xfrm>
            <a:off x="628650" y="1825625"/>
            <a:ext cx="4735476" cy="4351338"/>
          </a:xfrm>
        </p:spPr>
        <p:txBody>
          <a:bodyPr/>
          <a:lstStyle/>
          <a:p>
            <a:r>
              <a:rPr lang="en-NZ" dirty="0"/>
              <a:t>Greek ideas</a:t>
            </a:r>
          </a:p>
          <a:p>
            <a:r>
              <a:rPr lang="en-NZ" dirty="0"/>
              <a:t>Confusion about this present age</a:t>
            </a:r>
          </a:p>
          <a:p>
            <a:r>
              <a:rPr lang="en-NZ" dirty="0"/>
              <a:t>“Ideas have consequences - bad ideas have victims</a:t>
            </a:r>
            <a:r>
              <a:rPr lang="en-NZ" dirty="0" smtClean="0"/>
              <a:t>”</a:t>
            </a:r>
          </a:p>
          <a:p>
            <a:pPr marL="457200" lvl="1" indent="0">
              <a:buNone/>
            </a:pPr>
            <a:r>
              <a:rPr lang="en-NZ" dirty="0" smtClean="0"/>
              <a:t>Creation </a:t>
            </a:r>
            <a:r>
              <a:rPr lang="en-NZ" dirty="0" smtClean="0">
                <a:sym typeface="Wingdings" panose="05000000000000000000" pitchFamily="2" charset="2"/>
              </a:rPr>
              <a:t> Fall  Redemption  Hope</a:t>
            </a:r>
            <a:endParaRPr lang="en-NZ" dirty="0"/>
          </a:p>
          <a:p>
            <a:r>
              <a:rPr lang="en-NZ" dirty="0"/>
              <a:t>But there IS resurrection</a:t>
            </a:r>
          </a:p>
          <a:p>
            <a:endParaRPr lang="en-NZ" dirty="0"/>
          </a:p>
        </p:txBody>
      </p:sp>
      <p:pic>
        <p:nvPicPr>
          <p:cNvPr id="2050" name="Picture 2" descr="Image result for Theology erick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2602" y="1948379"/>
            <a:ext cx="2922748" cy="427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11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ECF3C3"/>
                </a:solidFill>
                <a:latin typeface="Felix Titling" panose="04060505060202020A04" pitchFamily="82" charset="0"/>
              </a:rPr>
              <a:t>As we go through this study together I will:</a:t>
            </a:r>
          </a:p>
        </p:txBody>
      </p:sp>
      <p:sp>
        <p:nvSpPr>
          <p:cNvPr id="3" name="Content Placeholder 2"/>
          <p:cNvSpPr>
            <a:spLocks noGrp="1"/>
          </p:cNvSpPr>
          <p:nvPr>
            <p:ph idx="1"/>
          </p:nvPr>
        </p:nvSpPr>
        <p:spPr>
          <a:xfrm>
            <a:off x="628650" y="5728651"/>
            <a:ext cx="7886700" cy="1178855"/>
          </a:xfrm>
        </p:spPr>
        <p:txBody>
          <a:bodyPr>
            <a:normAutofit/>
          </a:bodyPr>
          <a:lstStyle/>
          <a:p>
            <a:pPr marL="0" indent="0">
              <a:buNone/>
            </a:pPr>
            <a:r>
              <a:rPr lang="en-NZ" dirty="0" smtClean="0"/>
              <a:t>Remember: </a:t>
            </a:r>
            <a:r>
              <a:rPr lang="en-NZ" i="1" dirty="0" smtClean="0"/>
              <a:t>“We </a:t>
            </a:r>
            <a:r>
              <a:rPr lang="en-NZ" i="1" dirty="0"/>
              <a:t>don’t do it to make him like us, we do it because we are like him”</a:t>
            </a:r>
          </a:p>
          <a:p>
            <a:endParaRPr lang="en-NZ" dirty="0"/>
          </a:p>
        </p:txBody>
      </p:sp>
      <p:graphicFrame>
        <p:nvGraphicFramePr>
          <p:cNvPr id="4" name="Diagram 3"/>
          <p:cNvGraphicFramePr/>
          <p:nvPr>
            <p:extLst>
              <p:ext uri="{D42A27DB-BD31-4B8C-83A1-F6EECF244321}">
                <p14:modId xmlns:p14="http://schemas.microsoft.com/office/powerpoint/2010/main" val="1039394816"/>
              </p:ext>
            </p:extLst>
          </p:nvPr>
        </p:nvGraphicFramePr>
        <p:xfrm>
          <a:off x="1518176" y="1636601"/>
          <a:ext cx="5663068" cy="3830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744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4000" dirty="0">
                <a:solidFill>
                  <a:srgbClr val="ECF3C3"/>
                </a:solidFill>
                <a:latin typeface="Felix Titling" panose="04060505060202020A04" pitchFamily="82" charset="0"/>
              </a:rPr>
              <a:t>The Law of love is supreme</a:t>
            </a:r>
            <a:endParaRPr lang="en-NZ" sz="4000" dirty="0"/>
          </a:p>
        </p:txBody>
      </p:sp>
      <p:sp>
        <p:nvSpPr>
          <p:cNvPr id="3" name="Content Placeholder 2"/>
          <p:cNvSpPr>
            <a:spLocks noGrp="1"/>
          </p:cNvSpPr>
          <p:nvPr>
            <p:ph idx="1"/>
          </p:nvPr>
        </p:nvSpPr>
        <p:spPr/>
        <p:txBody>
          <a:bodyPr/>
          <a:lstStyle/>
          <a:p>
            <a:endParaRPr lang="en-NZ"/>
          </a:p>
        </p:txBody>
      </p:sp>
      <p:pic>
        <p:nvPicPr>
          <p:cNvPr id="1026" name="Picture 2" descr="https://scontent.fakl2-1.fna.fbcdn.net/v/t1.15752-9/60412159_290281441848770_8785111005580492800_n.jpg?_nc_cat=107&amp;_nc_ht=scontent.fakl2-1.fna&amp;oh=71d114f0b582f466f28f9f265af22a03&amp;oe=5D9A70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798" y="1825625"/>
            <a:ext cx="6165440" cy="462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386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ECF3C3"/>
                </a:solidFill>
                <a:latin typeface="Felix Titling" panose="04060505060202020A04" pitchFamily="82" charset="0"/>
              </a:rPr>
              <a:t>The Law of love is supreme</a:t>
            </a:r>
          </a:p>
        </p:txBody>
      </p:sp>
      <p:sp>
        <p:nvSpPr>
          <p:cNvPr id="3" name="Content Placeholder 2"/>
          <p:cNvSpPr>
            <a:spLocks noGrp="1"/>
          </p:cNvSpPr>
          <p:nvPr>
            <p:ph idx="1"/>
          </p:nvPr>
        </p:nvSpPr>
        <p:spPr>
          <a:xfrm>
            <a:off x="4731488" y="1931951"/>
            <a:ext cx="3783862" cy="4351338"/>
          </a:xfrm>
        </p:spPr>
        <p:txBody>
          <a:bodyPr>
            <a:normAutofit lnSpcReduction="10000"/>
          </a:bodyPr>
          <a:lstStyle/>
          <a:p>
            <a:r>
              <a:rPr lang="en-NZ" dirty="0"/>
              <a:t>“The greatest of these is love</a:t>
            </a:r>
            <a:r>
              <a:rPr lang="en-NZ" dirty="0" smtClean="0"/>
              <a:t>” (1 Cor. 13:13)</a:t>
            </a:r>
          </a:p>
          <a:p>
            <a:r>
              <a:rPr lang="en-NZ" dirty="0" smtClean="0"/>
              <a:t>Mary broke her vase! (Mark 14:1-9, c.f. John 12:1-8)</a:t>
            </a:r>
            <a:endParaRPr lang="en-NZ" dirty="0"/>
          </a:p>
          <a:p>
            <a:r>
              <a:rPr lang="en-NZ" dirty="0"/>
              <a:t>Be honest- we’ve all got </a:t>
            </a:r>
            <a:r>
              <a:rPr lang="en-NZ" dirty="0" smtClean="0"/>
              <a:t>problems! </a:t>
            </a:r>
            <a:r>
              <a:rPr lang="en-NZ" dirty="0"/>
              <a:t>When we open up to each other and </a:t>
            </a:r>
            <a:r>
              <a:rPr lang="en-NZ" dirty="0" smtClean="0"/>
              <a:t>God, his </a:t>
            </a:r>
            <a:r>
              <a:rPr lang="en-NZ" dirty="0"/>
              <a:t>healing and power </a:t>
            </a:r>
            <a:r>
              <a:rPr lang="en-NZ" dirty="0" smtClean="0"/>
              <a:t>will flow </a:t>
            </a:r>
            <a:r>
              <a:rPr lang="en-NZ" dirty="0"/>
              <a:t>…</a:t>
            </a:r>
          </a:p>
          <a:p>
            <a:endParaRPr lang="en-NZ" dirty="0"/>
          </a:p>
        </p:txBody>
      </p:sp>
      <p:pic>
        <p:nvPicPr>
          <p:cNvPr id="3074" name="Picture 2" descr="Image result for jesus anointed at bethany joh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04" y="2684722"/>
            <a:ext cx="3926526" cy="280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ECF3C3"/>
                </a:solidFill>
                <a:latin typeface="Felix Titling" panose="04060505060202020A04" pitchFamily="82" charset="0"/>
              </a:rPr>
              <a:t>The city of </a:t>
            </a:r>
            <a:r>
              <a:rPr lang="en-NZ" dirty="0" smtClean="0">
                <a:solidFill>
                  <a:srgbClr val="ECF3C3"/>
                </a:solidFill>
                <a:latin typeface="Felix Titling" panose="04060505060202020A04" pitchFamily="82" charset="0"/>
              </a:rPr>
              <a:t>Corint</a:t>
            </a:r>
            <a:r>
              <a:rPr lang="en-NZ" dirty="0">
                <a:solidFill>
                  <a:srgbClr val="ECF3C3"/>
                </a:solidFill>
                <a:latin typeface="Felix Titling" panose="04060505060202020A04" pitchFamily="82" charset="0"/>
              </a:rPr>
              <a:t>h</a:t>
            </a:r>
          </a:p>
        </p:txBody>
      </p:sp>
      <p:sp>
        <p:nvSpPr>
          <p:cNvPr id="3" name="Content Placeholder 2"/>
          <p:cNvSpPr>
            <a:spLocks noGrp="1"/>
          </p:cNvSpPr>
          <p:nvPr>
            <p:ph idx="1"/>
          </p:nvPr>
        </p:nvSpPr>
        <p:spPr/>
        <p:txBody>
          <a:bodyPr/>
          <a:lstStyle/>
          <a:p>
            <a:r>
              <a:rPr lang="en-NZ" sz="2400" dirty="0"/>
              <a:t>Located on an important trade </a:t>
            </a:r>
            <a:endParaRPr lang="en-NZ" sz="2400" dirty="0" smtClean="0"/>
          </a:p>
          <a:p>
            <a:pPr marL="265113" indent="0">
              <a:spcBef>
                <a:spcPts val="0"/>
              </a:spcBef>
              <a:buNone/>
            </a:pPr>
            <a:r>
              <a:rPr lang="en-NZ" sz="2400" dirty="0" smtClean="0"/>
              <a:t>route</a:t>
            </a:r>
            <a:endParaRPr lang="en-NZ" sz="2400" dirty="0"/>
          </a:p>
          <a:p>
            <a:r>
              <a:rPr lang="en-NZ" sz="2400" dirty="0"/>
              <a:t>On a narrow isthmus</a:t>
            </a:r>
          </a:p>
          <a:p>
            <a:endParaRPr lang="en-NZ"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804802" y="1371599"/>
            <a:ext cx="4190127" cy="3518064"/>
          </a:xfrm>
          <a:prstGeom prst="rect">
            <a:avLst/>
          </a:prstGeom>
        </p:spPr>
      </p:pic>
      <p:pic>
        <p:nvPicPr>
          <p:cNvPr id="5" name="Picture 4" descr="Image result for ancient corinth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2530" y="3519411"/>
            <a:ext cx="5241851" cy="3524658"/>
          </a:xfrm>
          <a:prstGeom prst="rect">
            <a:avLst/>
          </a:prstGeom>
          <a:noFill/>
          <a:ln>
            <a:noFill/>
          </a:ln>
        </p:spPr>
      </p:pic>
      <p:cxnSp>
        <p:nvCxnSpPr>
          <p:cNvPr id="6" name="Straight Arrow Connector 5"/>
          <p:cNvCxnSpPr/>
          <p:nvPr/>
        </p:nvCxnSpPr>
        <p:spPr>
          <a:xfrm flipV="1">
            <a:off x="2817628" y="2929271"/>
            <a:ext cx="2179674" cy="59014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277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ECF3C3"/>
                </a:solidFill>
                <a:latin typeface="Felix Titling" panose="04060505060202020A04" pitchFamily="82" charset="0"/>
              </a:rPr>
              <a:t>The city of Corinth</a:t>
            </a:r>
          </a:p>
        </p:txBody>
      </p:sp>
      <p:sp>
        <p:nvSpPr>
          <p:cNvPr id="3" name="Content Placeholder 2"/>
          <p:cNvSpPr>
            <a:spLocks noGrp="1"/>
          </p:cNvSpPr>
          <p:nvPr>
            <p:ph idx="1"/>
          </p:nvPr>
        </p:nvSpPr>
        <p:spPr/>
        <p:txBody>
          <a:bodyPr/>
          <a:lstStyle/>
          <a:p>
            <a:r>
              <a:rPr lang="en-NZ" dirty="0">
                <a:solidFill>
                  <a:schemeClr val="tx1">
                    <a:lumMod val="75000"/>
                  </a:schemeClr>
                </a:solidFill>
              </a:rPr>
              <a:t>Located on an important trade route</a:t>
            </a:r>
          </a:p>
          <a:p>
            <a:r>
              <a:rPr lang="en-NZ" dirty="0">
                <a:solidFill>
                  <a:schemeClr val="tx1">
                    <a:lumMod val="75000"/>
                  </a:schemeClr>
                </a:solidFill>
              </a:rPr>
              <a:t>On a narrow isthmus</a:t>
            </a:r>
          </a:p>
          <a:p>
            <a:r>
              <a:rPr lang="en-NZ" dirty="0"/>
              <a:t>1893: The Corinth Canal</a:t>
            </a:r>
          </a:p>
          <a:p>
            <a:endParaRPr lang="en-NZ" dirty="0"/>
          </a:p>
        </p:txBody>
      </p:sp>
      <p:pic>
        <p:nvPicPr>
          <p:cNvPr id="4" name="Picture 3" descr="Image result for corinth ca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72339" y="3416232"/>
            <a:ext cx="5333892" cy="3255530"/>
          </a:xfrm>
          <a:prstGeom prst="rect">
            <a:avLst/>
          </a:prstGeom>
          <a:noFill/>
          <a:ln>
            <a:noFill/>
          </a:ln>
        </p:spPr>
      </p:pic>
    </p:spTree>
    <p:extLst>
      <p:ext uri="{BB962C8B-B14F-4D97-AF65-F5344CB8AC3E}">
        <p14:creationId xmlns:p14="http://schemas.microsoft.com/office/powerpoint/2010/main" val="524953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ECF3C3"/>
                </a:solidFill>
                <a:latin typeface="Felix Titling" panose="04060505060202020A04" pitchFamily="82" charset="0"/>
              </a:rPr>
              <a:t>The city of Corinth</a:t>
            </a:r>
          </a:p>
        </p:txBody>
      </p:sp>
      <p:sp>
        <p:nvSpPr>
          <p:cNvPr id="3" name="Content Placeholder 2"/>
          <p:cNvSpPr>
            <a:spLocks noGrp="1"/>
          </p:cNvSpPr>
          <p:nvPr>
            <p:ph idx="1"/>
          </p:nvPr>
        </p:nvSpPr>
        <p:spPr>
          <a:xfrm>
            <a:off x="628650" y="1825625"/>
            <a:ext cx="4782035" cy="4351338"/>
          </a:xfrm>
        </p:spPr>
        <p:txBody>
          <a:bodyPr/>
          <a:lstStyle/>
          <a:p>
            <a:r>
              <a:rPr lang="en-NZ" dirty="0">
                <a:solidFill>
                  <a:schemeClr val="tx1">
                    <a:lumMod val="75000"/>
                  </a:schemeClr>
                </a:solidFill>
              </a:rPr>
              <a:t>Located on an important trade route</a:t>
            </a:r>
          </a:p>
          <a:p>
            <a:r>
              <a:rPr lang="en-NZ" dirty="0">
                <a:solidFill>
                  <a:schemeClr val="tx1">
                    <a:lumMod val="75000"/>
                  </a:schemeClr>
                </a:solidFill>
              </a:rPr>
              <a:t>On a narrow isthmus</a:t>
            </a:r>
          </a:p>
          <a:p>
            <a:r>
              <a:rPr lang="en-NZ" dirty="0">
                <a:solidFill>
                  <a:schemeClr val="tx1">
                    <a:lumMod val="75000"/>
                  </a:schemeClr>
                </a:solidFill>
              </a:rPr>
              <a:t>1893: The Corinth Canal</a:t>
            </a:r>
          </a:p>
          <a:p>
            <a:r>
              <a:rPr lang="en-NZ" dirty="0"/>
              <a:t>80,000 plus 20,000 people</a:t>
            </a:r>
          </a:p>
          <a:p>
            <a:r>
              <a:rPr lang="en-NZ" dirty="0"/>
              <a:t>Eclipsed Athens in political and commercial importance</a:t>
            </a:r>
          </a:p>
          <a:p>
            <a:r>
              <a:rPr lang="en-NZ" dirty="0"/>
              <a:t>Lots of temples including </a:t>
            </a:r>
            <a:r>
              <a:rPr lang="en-NZ" dirty="0" smtClean="0"/>
              <a:t>the</a:t>
            </a:r>
            <a:endParaRPr lang="en-NZ" dirty="0"/>
          </a:p>
        </p:txBody>
      </p:sp>
      <p:pic>
        <p:nvPicPr>
          <p:cNvPr id="1026" name="Picture 2" descr="Image result for aphrodite temple corin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363" y="2353201"/>
            <a:ext cx="3119671" cy="27948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2749" y="5550467"/>
            <a:ext cx="8316963" cy="954107"/>
          </a:xfrm>
          <a:prstGeom prst="rect">
            <a:avLst/>
          </a:prstGeom>
          <a:noFill/>
        </p:spPr>
        <p:txBody>
          <a:bodyPr wrap="square" rtlCol="0">
            <a:spAutoFit/>
          </a:bodyPr>
          <a:lstStyle/>
          <a:p>
            <a:pPr marL="447675"/>
            <a:r>
              <a:rPr lang="en-NZ" sz="2800" dirty="0"/>
              <a:t>big one on the hill </a:t>
            </a:r>
            <a:r>
              <a:rPr lang="en-NZ" sz="2800" dirty="0" smtClean="0"/>
              <a:t>to Aphrodite</a:t>
            </a:r>
            <a:r>
              <a:rPr lang="en-NZ" sz="2800" dirty="0"/>
              <a:t>, goddess of love </a:t>
            </a:r>
          </a:p>
          <a:p>
            <a:pPr marL="457200" indent="-188913">
              <a:buFont typeface="Arial" panose="020B0604020202020204" pitchFamily="34" charset="0"/>
              <a:buChar char="•"/>
            </a:pPr>
            <a:r>
              <a:rPr lang="en-NZ" sz="2800" dirty="0"/>
              <a:t>Corruption </a:t>
            </a:r>
          </a:p>
        </p:txBody>
      </p:sp>
    </p:spTree>
    <p:extLst>
      <p:ext uri="{BB962C8B-B14F-4D97-AF65-F5344CB8AC3E}">
        <p14:creationId xmlns:p14="http://schemas.microsoft.com/office/powerpoint/2010/main" val="671034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ECF3C3"/>
                </a:solidFill>
                <a:latin typeface="Felix Titling" panose="04060505060202020A04" pitchFamily="82" charset="0"/>
              </a:rPr>
              <a:t>The church in Corinth</a:t>
            </a:r>
          </a:p>
        </p:txBody>
      </p:sp>
      <p:sp>
        <p:nvSpPr>
          <p:cNvPr id="3" name="Content Placeholder 2"/>
          <p:cNvSpPr>
            <a:spLocks noGrp="1"/>
          </p:cNvSpPr>
          <p:nvPr>
            <p:ph idx="1"/>
          </p:nvPr>
        </p:nvSpPr>
        <p:spPr/>
        <p:txBody>
          <a:bodyPr/>
          <a:lstStyle/>
          <a:p>
            <a:r>
              <a:rPr lang="en-NZ" dirty="0"/>
              <a:t>Acts 18:1-17</a:t>
            </a:r>
          </a:p>
          <a:p>
            <a:r>
              <a:rPr lang="en-NZ" dirty="0"/>
              <a:t>There was opposition - but a kind of advocate</a:t>
            </a:r>
          </a:p>
          <a:p>
            <a:r>
              <a:rPr lang="en-NZ" dirty="0"/>
              <a:t>God worked: people believed!</a:t>
            </a:r>
          </a:p>
          <a:p>
            <a:r>
              <a:rPr lang="en-NZ" dirty="0"/>
              <a:t>Paul was encouraged in a dream to stay longer than planned</a:t>
            </a:r>
          </a:p>
          <a:p>
            <a:r>
              <a:rPr lang="en-NZ" dirty="0"/>
              <a:t>He wrote this letter in about AD 55 while in Ephesus </a:t>
            </a:r>
          </a:p>
          <a:p>
            <a:endParaRPr lang="en-NZ" dirty="0"/>
          </a:p>
        </p:txBody>
      </p:sp>
    </p:spTree>
    <p:extLst>
      <p:ext uri="{BB962C8B-B14F-4D97-AF65-F5344CB8AC3E}">
        <p14:creationId xmlns:p14="http://schemas.microsoft.com/office/powerpoint/2010/main" val="255156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1026" name="Picture 2" descr="Image result for timeline paul's let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7957"/>
            <a:ext cx="9191847" cy="689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832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ECF3C3"/>
                </a:solidFill>
                <a:latin typeface="Felix Titling" panose="04060505060202020A04" pitchFamily="82" charset="0"/>
              </a:rPr>
              <a:t>The church is messy</a:t>
            </a:r>
          </a:p>
        </p:txBody>
      </p:sp>
      <p:sp>
        <p:nvSpPr>
          <p:cNvPr id="3" name="Content Placeholder 2"/>
          <p:cNvSpPr>
            <a:spLocks noGrp="1"/>
          </p:cNvSpPr>
          <p:nvPr>
            <p:ph idx="1"/>
          </p:nvPr>
        </p:nvSpPr>
        <p:spPr>
          <a:xfrm>
            <a:off x="628650" y="4090360"/>
            <a:ext cx="7886700" cy="2682580"/>
          </a:xfrm>
        </p:spPr>
        <p:txBody>
          <a:bodyPr/>
          <a:lstStyle/>
          <a:p>
            <a:r>
              <a:rPr lang="en-NZ" dirty="0"/>
              <a:t>The church is impacted by the culture around it - messy relationships, behaviour and gatherings …</a:t>
            </a:r>
          </a:p>
          <a:p>
            <a:endParaRPr lang="en-NZ" dirty="0"/>
          </a:p>
        </p:txBody>
      </p:sp>
      <p:pic>
        <p:nvPicPr>
          <p:cNvPr id="4" name="Picture 3" descr="Image result for messy church chinese"/>
          <p:cNvPicPr>
            <a:picLocks noChangeAspect="1" noChangeArrowheads="1"/>
          </p:cNvPicPr>
          <p:nvPr/>
        </p:nvPicPr>
        <p:blipFill>
          <a:blip r:embed="rId2">
            <a:extLst>
              <a:ext uri="{28A0092B-C50C-407E-A947-70E740481C1C}">
                <a14:useLocalDpi xmlns:a14="http://schemas.microsoft.com/office/drawing/2010/main" val="0"/>
              </a:ext>
            </a:extLst>
          </a:blip>
          <a:srcRect r="33091" b="1322"/>
          <a:stretch>
            <a:fillRect/>
          </a:stretch>
        </p:blipFill>
        <p:spPr>
          <a:xfrm>
            <a:off x="1805356" y="1600480"/>
            <a:ext cx="5353561" cy="2211292"/>
          </a:xfrm>
          <a:prstGeom prst="rect">
            <a:avLst/>
          </a:prstGeom>
          <a:noFill/>
          <a:ln>
            <a:noFill/>
          </a:ln>
        </p:spPr>
      </p:pic>
    </p:spTree>
    <p:extLst>
      <p:ext uri="{BB962C8B-B14F-4D97-AF65-F5344CB8AC3E}">
        <p14:creationId xmlns:p14="http://schemas.microsoft.com/office/powerpoint/2010/main" val="135487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ECF3C3"/>
                </a:solidFill>
                <a:latin typeface="Felix Titling" panose="04060505060202020A04" pitchFamily="82" charset="0"/>
              </a:rPr>
              <a:t>Some issues</a:t>
            </a:r>
          </a:p>
        </p:txBody>
      </p:sp>
      <p:sp>
        <p:nvSpPr>
          <p:cNvPr id="3" name="Content Placeholder 2"/>
          <p:cNvSpPr>
            <a:spLocks noGrp="1"/>
          </p:cNvSpPr>
          <p:nvPr>
            <p:ph idx="1"/>
          </p:nvPr>
        </p:nvSpPr>
        <p:spPr/>
        <p:txBody>
          <a:bodyPr/>
          <a:lstStyle/>
          <a:p>
            <a:r>
              <a:rPr lang="en-NZ" dirty="0" smtClean="0"/>
              <a:t>Can </a:t>
            </a:r>
            <a:r>
              <a:rPr lang="en-NZ" dirty="0"/>
              <a:t>I still be a Christian and live a worldly life? Why church fights are not a good thing!</a:t>
            </a:r>
          </a:p>
          <a:p>
            <a:r>
              <a:rPr lang="en-NZ" dirty="0"/>
              <a:t>What about male and female roles? How are they impacted by the gospel and my culture?</a:t>
            </a:r>
          </a:p>
          <a:p>
            <a:r>
              <a:rPr lang="en-NZ" dirty="0"/>
              <a:t>How do we worship God well together? Balancing freedom and form in our gatherings.</a:t>
            </a:r>
          </a:p>
          <a:p>
            <a:r>
              <a:rPr lang="en-NZ" dirty="0"/>
              <a:t>What about spiritual gifts? Sometimes we can take our eyes off the giver and on to the gifts.</a:t>
            </a:r>
          </a:p>
          <a:p>
            <a:endParaRPr lang="en-NZ" dirty="0"/>
          </a:p>
        </p:txBody>
      </p:sp>
    </p:spTree>
    <p:extLst>
      <p:ext uri="{BB962C8B-B14F-4D97-AF65-F5344CB8AC3E}">
        <p14:creationId xmlns:p14="http://schemas.microsoft.com/office/powerpoint/2010/main" val="2469058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ECF3C3"/>
                </a:solidFill>
                <a:latin typeface="Felix Titling" panose="04060505060202020A04" pitchFamily="82" charset="0"/>
              </a:rPr>
              <a:t>The church is messy</a:t>
            </a:r>
          </a:p>
        </p:txBody>
      </p:sp>
      <p:sp>
        <p:nvSpPr>
          <p:cNvPr id="3" name="Content Placeholder 2"/>
          <p:cNvSpPr>
            <a:spLocks noGrp="1"/>
          </p:cNvSpPr>
          <p:nvPr>
            <p:ph idx="1"/>
          </p:nvPr>
        </p:nvSpPr>
        <p:spPr>
          <a:xfrm>
            <a:off x="628650" y="4090360"/>
            <a:ext cx="7886700" cy="2682580"/>
          </a:xfrm>
        </p:spPr>
        <p:txBody>
          <a:bodyPr/>
          <a:lstStyle/>
          <a:p>
            <a:r>
              <a:rPr lang="en-NZ" dirty="0">
                <a:solidFill>
                  <a:schemeClr val="tx1">
                    <a:lumMod val="65000"/>
                  </a:schemeClr>
                </a:solidFill>
              </a:rPr>
              <a:t>The church is impacted by the culture around it - messy relationships, behaviour and gatherings …</a:t>
            </a:r>
          </a:p>
          <a:p>
            <a:r>
              <a:rPr lang="en-NZ" dirty="0"/>
              <a:t>But it must </a:t>
            </a:r>
            <a:r>
              <a:rPr lang="en-NZ" dirty="0" smtClean="0"/>
              <a:t>look for a </a:t>
            </a:r>
            <a:r>
              <a:rPr lang="en-NZ" dirty="0"/>
              <a:t>better way</a:t>
            </a:r>
          </a:p>
          <a:p>
            <a:r>
              <a:rPr lang="en-NZ" dirty="0"/>
              <a:t>Messy is OK! But messy because we are IN the world, not OF the world</a:t>
            </a:r>
          </a:p>
          <a:p>
            <a:endParaRPr lang="en-NZ" dirty="0"/>
          </a:p>
        </p:txBody>
      </p:sp>
      <p:pic>
        <p:nvPicPr>
          <p:cNvPr id="4" name="Picture 3" descr="Image result for messy church chinese"/>
          <p:cNvPicPr>
            <a:picLocks noChangeAspect="1" noChangeArrowheads="1"/>
          </p:cNvPicPr>
          <p:nvPr/>
        </p:nvPicPr>
        <p:blipFill>
          <a:blip r:embed="rId2">
            <a:extLst>
              <a:ext uri="{28A0092B-C50C-407E-A947-70E740481C1C}">
                <a14:useLocalDpi xmlns:a14="http://schemas.microsoft.com/office/drawing/2010/main" val="0"/>
              </a:ext>
            </a:extLst>
          </a:blip>
          <a:srcRect r="33091" b="1322"/>
          <a:stretch>
            <a:fillRect/>
          </a:stretch>
        </p:blipFill>
        <p:spPr>
          <a:xfrm>
            <a:off x="1805356" y="1600480"/>
            <a:ext cx="5353561" cy="2211292"/>
          </a:xfrm>
          <a:prstGeom prst="rect">
            <a:avLst/>
          </a:prstGeom>
          <a:noFill/>
          <a:ln>
            <a:noFill/>
          </a:ln>
        </p:spPr>
      </p:pic>
    </p:spTree>
    <p:extLst>
      <p:ext uri="{BB962C8B-B14F-4D97-AF65-F5344CB8AC3E}">
        <p14:creationId xmlns:p14="http://schemas.microsoft.com/office/powerpoint/2010/main" val="2262933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1162</TotalTime>
  <Words>520</Words>
  <Application>Microsoft Office PowerPoint</Application>
  <PresentationFormat>On-screen Show (4:3)</PresentationFormat>
  <Paragraphs>54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Felix Titling</vt:lpstr>
      <vt:lpstr>Wingdings</vt:lpstr>
      <vt:lpstr>Office Theme</vt:lpstr>
      <vt:lpstr>PowerPoint Presentation</vt:lpstr>
      <vt:lpstr>The city of Corinth</vt:lpstr>
      <vt:lpstr>The city of Corinth</vt:lpstr>
      <vt:lpstr>The city of Corinth</vt:lpstr>
      <vt:lpstr>The church in Corinth</vt:lpstr>
      <vt:lpstr>PowerPoint Presentation</vt:lpstr>
      <vt:lpstr>The church is messy</vt:lpstr>
      <vt:lpstr>Some issues</vt:lpstr>
      <vt:lpstr>The church is messy</vt:lpstr>
      <vt:lpstr>The church is messy</vt:lpstr>
      <vt:lpstr>Theology is important!</vt:lpstr>
      <vt:lpstr>As we go through this study together I will:</vt:lpstr>
      <vt:lpstr>The Law of love is supreme</vt:lpstr>
      <vt:lpstr>The Law of love is supreme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Cox</dc:creator>
  <cp:lastModifiedBy>Andrew Cox</cp:lastModifiedBy>
  <cp:revision>15</cp:revision>
  <dcterms:created xsi:type="dcterms:W3CDTF">2019-05-14T20:53:07Z</dcterms:created>
  <dcterms:modified xsi:type="dcterms:W3CDTF">2019-05-18T10:01:02Z</dcterms:modified>
</cp:coreProperties>
</file>