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7" r:id="rId5"/>
    <p:sldId id="273" r:id="rId6"/>
    <p:sldId id="274" r:id="rId7"/>
    <p:sldId id="275" r:id="rId8"/>
    <p:sldId id="276" r:id="rId9"/>
    <p:sldId id="262" r:id="rId10"/>
    <p:sldId id="263" r:id="rId11"/>
    <p:sldId id="277" r:id="rId12"/>
    <p:sldId id="264" r:id="rId13"/>
    <p:sldId id="266" r:id="rId14"/>
    <p:sldId id="279" r:id="rId15"/>
    <p:sldId id="278" r:id="rId16"/>
    <p:sldId id="280" r:id="rId17"/>
    <p:sldId id="268" r:id="rId18"/>
    <p:sldId id="269" r:id="rId19"/>
    <p:sldId id="270" r:id="rId20"/>
    <p:sldId id="271"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07146F-CDFB-4D9F-A3BD-AB0820E8C62F}" type="datetimeFigureOut">
              <a:rPr lang="en-NZ" smtClean="0"/>
              <a:t>18/10/2020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3BAC976-3651-4484-8CB7-C3BD0E492777}"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07146F-CDFB-4D9F-A3BD-AB0820E8C62F}" type="datetimeFigureOut">
              <a:rPr lang="en-NZ" smtClean="0"/>
              <a:t>18/10/2020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3BAC976-3651-4484-8CB7-C3BD0E492777}"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07146F-CDFB-4D9F-A3BD-AB0820E8C62F}" type="datetimeFigureOut">
              <a:rPr lang="en-NZ" smtClean="0"/>
              <a:t>18/10/2020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3BAC976-3651-4484-8CB7-C3BD0E492777}"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07146F-CDFB-4D9F-A3BD-AB0820E8C62F}" type="datetimeFigureOut">
              <a:rPr lang="en-NZ" smtClean="0"/>
              <a:t>18/10/2020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3BAC976-3651-4484-8CB7-C3BD0E492777}" type="slidenum">
              <a:rPr lang="en-NZ" smtClean="0"/>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07146F-CDFB-4D9F-A3BD-AB0820E8C62F}" type="datetimeFigureOut">
              <a:rPr lang="en-NZ" smtClean="0"/>
              <a:t>18/10/2020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3BAC976-3651-4484-8CB7-C3BD0E492777}"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07146F-CDFB-4D9F-A3BD-AB0820E8C62F}" type="datetimeFigureOut">
              <a:rPr lang="en-NZ" smtClean="0"/>
              <a:t>18/10/2020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3BAC976-3651-4484-8CB7-C3BD0E492777}" type="slidenum">
              <a:rPr lang="en-NZ" smtClean="0"/>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07146F-CDFB-4D9F-A3BD-AB0820E8C62F}" type="datetimeFigureOut">
              <a:rPr lang="en-NZ" smtClean="0"/>
              <a:t>18/10/2020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83BAC976-3651-4484-8CB7-C3BD0E492777}"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07146F-CDFB-4D9F-A3BD-AB0820E8C62F}" type="datetimeFigureOut">
              <a:rPr lang="en-NZ" smtClean="0"/>
              <a:t>18/10/2020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3BAC976-3651-4484-8CB7-C3BD0E492777}"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7146F-CDFB-4D9F-A3BD-AB0820E8C62F}" type="datetimeFigureOut">
              <a:rPr lang="en-NZ" smtClean="0"/>
              <a:t>18/10/2020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83BAC976-3651-4484-8CB7-C3BD0E492777}"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07146F-CDFB-4D9F-A3BD-AB0820E8C62F}" type="datetimeFigureOut">
              <a:rPr lang="en-NZ" smtClean="0"/>
              <a:t>18/10/2020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3BAC976-3651-4484-8CB7-C3BD0E492777}" type="slidenum">
              <a:rPr lang="en-NZ" smtClean="0"/>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07146F-CDFB-4D9F-A3BD-AB0820E8C62F}" type="datetimeFigureOut">
              <a:rPr lang="en-NZ" smtClean="0"/>
              <a:t>18/10/2020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3BAC976-3651-4484-8CB7-C3BD0E492777}" type="slidenum">
              <a:rPr lang="en-NZ" smtClean="0"/>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7146F-CDFB-4D9F-A3BD-AB0820E8C62F}" type="datetimeFigureOut">
              <a:rPr lang="en-NZ" smtClean="0"/>
              <a:t>18/10/2020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AC976-3651-4484-8CB7-C3BD0E492777}" type="slidenum">
              <a:rPr lang="en-NZ" smtClean="0"/>
              <a:t>‹#›</a:t>
            </a:fld>
            <a:endParaRPr lang="en-NZ"/>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571767" y="6005015"/>
            <a:ext cx="9144000" cy="569794"/>
          </a:xfrm>
        </p:spPr>
        <p:txBody>
          <a:bodyPr>
            <a:normAutofit/>
          </a:bodyPr>
          <a:lstStyle/>
          <a:p>
            <a:r>
              <a:rPr lang="en-NZ" sz="3200" dirty="0"/>
              <a:t>Mark 15:1-20</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767" y="451540"/>
            <a:ext cx="8944781" cy="53399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8989"/>
                </a:solidFill>
              </a:rPr>
              <a:t>“That is the God for me”</a:t>
            </a:r>
          </a:p>
        </p:txBody>
      </p:sp>
      <p:sp>
        <p:nvSpPr>
          <p:cNvPr id="3" name="Content Placeholder 2"/>
          <p:cNvSpPr>
            <a:spLocks noGrp="1"/>
          </p:cNvSpPr>
          <p:nvPr>
            <p:ph idx="1"/>
          </p:nvPr>
        </p:nvSpPr>
        <p:spPr>
          <a:xfrm>
            <a:off x="838200" y="1825625"/>
            <a:ext cx="6422409" cy="4351338"/>
          </a:xfrm>
        </p:spPr>
        <p:txBody>
          <a:bodyPr>
            <a:normAutofit/>
          </a:bodyPr>
          <a:lstStyle/>
          <a:p>
            <a:r>
              <a:rPr lang="en-NZ" i="1" dirty="0"/>
              <a:t>"I have entered many Buddhist temples in different Asian countries and stood respectfully before the statue of Buddha, his legs crossed, arms folded, eyes closed, the ghost of a smile playing round his mouth, a remote look on his face, detached from the agonies of the world. But each time after a while I have to turn away. And in imagination I have turned instead to that lonely, twisted, tortured …</a:t>
            </a:r>
          </a:p>
        </p:txBody>
      </p:sp>
      <p:pic>
        <p:nvPicPr>
          <p:cNvPr id="9218" name="Picture 2" descr="20 beautiful Buddhist temples around the wor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851" y="2452776"/>
            <a:ext cx="3797949" cy="25313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8989"/>
                </a:solidFill>
              </a:rPr>
              <a:t>“That is the God for me”</a:t>
            </a:r>
          </a:p>
        </p:txBody>
      </p:sp>
      <p:sp>
        <p:nvSpPr>
          <p:cNvPr id="3" name="Content Placeholder 2"/>
          <p:cNvSpPr>
            <a:spLocks noGrp="1"/>
          </p:cNvSpPr>
          <p:nvPr>
            <p:ph idx="1"/>
          </p:nvPr>
        </p:nvSpPr>
        <p:spPr>
          <a:xfrm>
            <a:off x="838200" y="1825625"/>
            <a:ext cx="6422409" cy="4351338"/>
          </a:xfrm>
        </p:spPr>
        <p:txBody>
          <a:bodyPr>
            <a:normAutofit/>
          </a:bodyPr>
          <a:lstStyle/>
          <a:p>
            <a:r>
              <a:rPr lang="en-NZ" i="1" dirty="0"/>
              <a:t>figure on the cross, nails through hands and feet, back lacerated, limbs wrenched, brow bleeding from thorn pricks, mouth dry and intolerably thirsty, plunged in God-forsaken darkness. That is the God for me! He laid aside his immunity from pain. He entered our world of flesh and blood, tears and death. He suffered for us.“</a:t>
            </a:r>
          </a:p>
          <a:p>
            <a:pPr lvl="1" algn="r"/>
            <a:r>
              <a:rPr lang="en-NZ" i="1" dirty="0"/>
              <a:t>John Stott</a:t>
            </a:r>
          </a:p>
          <a:p>
            <a:endParaRPr lang="en-NZ" dirty="0"/>
          </a:p>
        </p:txBody>
      </p:sp>
      <p:pic>
        <p:nvPicPr>
          <p:cNvPr id="10244" name="Picture 4" descr="The Cross of Jesus Ch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690" y="2161387"/>
            <a:ext cx="4279813" cy="26641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8989"/>
                </a:solidFill>
              </a:rPr>
              <a:t>The motive</a:t>
            </a:r>
          </a:p>
        </p:txBody>
      </p:sp>
      <p:sp>
        <p:nvSpPr>
          <p:cNvPr id="3" name="Content Placeholder 2"/>
          <p:cNvSpPr>
            <a:spLocks noGrp="1"/>
          </p:cNvSpPr>
          <p:nvPr>
            <p:ph idx="1"/>
          </p:nvPr>
        </p:nvSpPr>
        <p:spPr>
          <a:xfrm>
            <a:off x="838200" y="1825625"/>
            <a:ext cx="10515600" cy="4882536"/>
          </a:xfrm>
        </p:spPr>
        <p:txBody>
          <a:bodyPr>
            <a:normAutofit/>
          </a:bodyPr>
          <a:lstStyle/>
          <a:p>
            <a:r>
              <a:rPr lang="en-NZ" dirty="0"/>
              <a:t>God -Father, Son and Holy Spirit - agreed that the Son should suffer and die - for us! </a:t>
            </a:r>
          </a:p>
          <a:p>
            <a:r>
              <a:rPr lang="en-NZ" dirty="0"/>
              <a:t>Was it all necessary, Lord?</a:t>
            </a:r>
          </a:p>
          <a:p>
            <a:r>
              <a:rPr lang="en-NZ" i="1" dirty="0"/>
              <a:t>“["The Passion of the Christ“] is a sickening death trip, a grimly unilluminated procession of treachery, beatings, blood and agony. Gibson is thoroughly fixated on the scourging and crushing of Christ and is so </a:t>
            </a:r>
            <a:r>
              <a:rPr lang="en-NZ" i="1" dirty="0" err="1"/>
              <a:t>meagerly</a:t>
            </a:r>
            <a:r>
              <a:rPr lang="en-NZ" i="1" dirty="0"/>
              <a:t> involved in the spiritual meanings of the final hours, that he falls in danger of altering Jesus' message of love into one of hate."</a:t>
            </a:r>
          </a:p>
          <a:p>
            <a:pPr lvl="1" algn="r"/>
            <a:r>
              <a:rPr lang="en-NZ" dirty="0"/>
              <a:t>David </a:t>
            </a:r>
            <a:r>
              <a:rPr lang="en-NZ" dirty="0" err="1"/>
              <a:t>Denby</a:t>
            </a:r>
            <a:r>
              <a:rPr lang="en-NZ" dirty="0"/>
              <a:t> of the New York Times</a:t>
            </a:r>
          </a:p>
          <a:p>
            <a:endParaRPr lang="en-NZ" dirty="0"/>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8989"/>
                </a:solidFill>
              </a:rPr>
              <a:t>The motive</a:t>
            </a:r>
          </a:p>
        </p:txBody>
      </p:sp>
      <p:sp>
        <p:nvSpPr>
          <p:cNvPr id="3" name="Content Placeholder 2"/>
          <p:cNvSpPr>
            <a:spLocks noGrp="1"/>
          </p:cNvSpPr>
          <p:nvPr>
            <p:ph idx="1"/>
          </p:nvPr>
        </p:nvSpPr>
        <p:spPr>
          <a:xfrm>
            <a:off x="838200" y="1825625"/>
            <a:ext cx="5952214" cy="4351338"/>
          </a:xfrm>
        </p:spPr>
        <p:txBody>
          <a:bodyPr>
            <a:normAutofit fontScale="47500" lnSpcReduction="20000"/>
          </a:bodyPr>
          <a:lstStyle/>
          <a:p>
            <a:pPr marL="0" indent="0">
              <a:buNone/>
            </a:pPr>
            <a:r>
              <a:rPr lang="en-NZ" sz="5900" i="1" dirty="0"/>
              <a:t>Why did it have to be a friend </a:t>
            </a:r>
          </a:p>
          <a:p>
            <a:pPr marL="0" indent="0">
              <a:buNone/>
            </a:pPr>
            <a:r>
              <a:rPr lang="en-NZ" sz="5900" i="1" dirty="0"/>
              <a:t>Who chose to betray the Lord?</a:t>
            </a:r>
          </a:p>
          <a:p>
            <a:pPr marL="0" indent="0">
              <a:buNone/>
            </a:pPr>
            <a:r>
              <a:rPr lang="en-NZ" sz="5900" i="1" dirty="0"/>
              <a:t>Why did he use a kiss to show them?</a:t>
            </a:r>
          </a:p>
          <a:p>
            <a:pPr marL="0" indent="0">
              <a:buNone/>
            </a:pPr>
            <a:r>
              <a:rPr lang="en-NZ" sz="5900" i="1" dirty="0"/>
              <a:t>That's not what a kiss is for</a:t>
            </a:r>
          </a:p>
          <a:p>
            <a:pPr marL="0" indent="0">
              <a:buNone/>
            </a:pPr>
            <a:r>
              <a:rPr lang="en-NZ" sz="5900" i="1" dirty="0"/>
              <a:t> </a:t>
            </a:r>
          </a:p>
          <a:p>
            <a:pPr marL="0" indent="0">
              <a:buNone/>
            </a:pPr>
            <a:r>
              <a:rPr lang="en-NZ" sz="5900" i="1" dirty="0"/>
              <a:t>Only a friend can betray a friend </a:t>
            </a:r>
          </a:p>
          <a:p>
            <a:pPr marL="0" indent="0">
              <a:buNone/>
            </a:pPr>
            <a:r>
              <a:rPr lang="en-NZ" sz="5900" i="1" dirty="0"/>
              <a:t>A stranger has nothing to gain</a:t>
            </a:r>
          </a:p>
          <a:p>
            <a:pPr marL="0" indent="0">
              <a:buNone/>
            </a:pPr>
            <a:r>
              <a:rPr lang="en-NZ" sz="5900" i="1" dirty="0"/>
              <a:t>And only a friend comes close enough</a:t>
            </a:r>
          </a:p>
          <a:p>
            <a:pPr marL="0" indent="0">
              <a:buNone/>
            </a:pPr>
            <a:r>
              <a:rPr lang="en-NZ" sz="5900" i="1" dirty="0"/>
              <a:t>To ever cause so much pain</a:t>
            </a:r>
          </a:p>
          <a:p>
            <a:pPr marL="0" indent="0">
              <a:buNone/>
            </a:pPr>
            <a:r>
              <a:rPr lang="en-NZ" sz="5900" dirty="0"/>
              <a:t> </a:t>
            </a:r>
          </a:p>
          <a:p>
            <a:endParaRPr lang="en-NZ" dirty="0"/>
          </a:p>
        </p:txBody>
      </p:sp>
      <p:pic>
        <p:nvPicPr>
          <p:cNvPr id="4" name="Picture 2" descr="Co-Suffering with Jesus and the Poor | Charismactiv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0414" y="2095969"/>
            <a:ext cx="4763432" cy="3096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8989"/>
                </a:solidFill>
              </a:rPr>
              <a:t>The motive</a:t>
            </a:r>
          </a:p>
        </p:txBody>
      </p:sp>
      <p:sp>
        <p:nvSpPr>
          <p:cNvPr id="3" name="Content Placeholder 2"/>
          <p:cNvSpPr>
            <a:spLocks noGrp="1"/>
          </p:cNvSpPr>
          <p:nvPr>
            <p:ph idx="1"/>
          </p:nvPr>
        </p:nvSpPr>
        <p:spPr>
          <a:xfrm>
            <a:off x="838200" y="1825625"/>
            <a:ext cx="5785237" cy="4336970"/>
          </a:xfrm>
        </p:spPr>
        <p:txBody>
          <a:bodyPr>
            <a:normAutofit lnSpcReduction="10000"/>
          </a:bodyPr>
          <a:lstStyle/>
          <a:p>
            <a:pPr marL="0" indent="0">
              <a:buNone/>
            </a:pPr>
            <a:r>
              <a:rPr lang="en-NZ" i="1" dirty="0"/>
              <a:t>And why did there have to be a thorny</a:t>
            </a:r>
          </a:p>
          <a:p>
            <a:pPr marL="0" indent="0">
              <a:buNone/>
            </a:pPr>
            <a:r>
              <a:rPr lang="en-NZ" i="1" dirty="0"/>
              <a:t>Crown pressed upon His head?</a:t>
            </a:r>
          </a:p>
          <a:p>
            <a:pPr marL="0" indent="0">
              <a:buNone/>
            </a:pPr>
            <a:r>
              <a:rPr lang="en-NZ" i="1" dirty="0"/>
              <a:t>It should have been a royal one</a:t>
            </a:r>
          </a:p>
          <a:p>
            <a:pPr marL="0" indent="0">
              <a:buNone/>
            </a:pPr>
            <a:r>
              <a:rPr lang="en-NZ" i="1" dirty="0"/>
              <a:t>Made of jewels and gold instead </a:t>
            </a:r>
          </a:p>
          <a:p>
            <a:pPr marL="0" indent="0">
              <a:buNone/>
            </a:pPr>
            <a:r>
              <a:rPr lang="en-NZ" i="1" dirty="0"/>
              <a:t> </a:t>
            </a:r>
          </a:p>
          <a:p>
            <a:pPr marL="0" indent="0">
              <a:buNone/>
            </a:pPr>
            <a:r>
              <a:rPr lang="en-NZ" i="1" dirty="0"/>
              <a:t>It had to be a crown of thorns </a:t>
            </a:r>
          </a:p>
          <a:p>
            <a:pPr marL="0" indent="0">
              <a:buNone/>
            </a:pPr>
            <a:r>
              <a:rPr lang="en-NZ" i="1" dirty="0"/>
              <a:t>Because in this life that we live </a:t>
            </a:r>
          </a:p>
          <a:p>
            <a:pPr marL="0" indent="0">
              <a:buNone/>
            </a:pPr>
            <a:r>
              <a:rPr lang="en-NZ" i="1" dirty="0"/>
              <a:t>For all who seek to love</a:t>
            </a:r>
          </a:p>
          <a:p>
            <a:pPr marL="0" indent="0">
              <a:buNone/>
            </a:pPr>
            <a:r>
              <a:rPr lang="en-NZ" i="1" dirty="0"/>
              <a:t>A thorn is all the world has to give </a:t>
            </a:r>
          </a:p>
          <a:p>
            <a:pPr marL="0" indent="0">
              <a:buNone/>
            </a:pPr>
            <a:endParaRPr lang="en-NZ" dirty="0"/>
          </a:p>
          <a:p>
            <a:endParaRPr lang="en-NZ" dirty="0"/>
          </a:p>
        </p:txBody>
      </p:sp>
      <p:pic>
        <p:nvPicPr>
          <p:cNvPr id="4" name="Picture 2" descr="Co-Suffering with Jesus and the Poor | Charismactiv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0414" y="2095969"/>
            <a:ext cx="4763432" cy="3096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8989"/>
                </a:solidFill>
              </a:rPr>
              <a:t>The motive</a:t>
            </a:r>
          </a:p>
        </p:txBody>
      </p:sp>
      <p:sp>
        <p:nvSpPr>
          <p:cNvPr id="3" name="Content Placeholder 2"/>
          <p:cNvSpPr>
            <a:spLocks noGrp="1"/>
          </p:cNvSpPr>
          <p:nvPr>
            <p:ph idx="1"/>
          </p:nvPr>
        </p:nvSpPr>
        <p:spPr>
          <a:xfrm>
            <a:off x="838200" y="1825625"/>
            <a:ext cx="5888603" cy="4351338"/>
          </a:xfrm>
        </p:spPr>
        <p:txBody>
          <a:bodyPr>
            <a:normAutofit fontScale="47500" lnSpcReduction="20000"/>
          </a:bodyPr>
          <a:lstStyle/>
          <a:p>
            <a:pPr marL="0" indent="0">
              <a:buNone/>
            </a:pPr>
            <a:r>
              <a:rPr lang="en-NZ" sz="5900" i="1" dirty="0"/>
              <a:t>And why did it have to be</a:t>
            </a:r>
          </a:p>
          <a:p>
            <a:pPr marL="0" indent="0">
              <a:buNone/>
            </a:pPr>
            <a:r>
              <a:rPr lang="en-NZ" sz="5900" i="1" dirty="0"/>
              <a:t>A heavy cross He was made to bare</a:t>
            </a:r>
          </a:p>
          <a:p>
            <a:pPr marL="0" indent="0">
              <a:buNone/>
            </a:pPr>
            <a:r>
              <a:rPr lang="en-NZ" sz="5900" i="1" dirty="0"/>
              <a:t>And why did they nail His feet and hands</a:t>
            </a:r>
          </a:p>
          <a:p>
            <a:pPr marL="0" indent="0">
              <a:buNone/>
            </a:pPr>
            <a:r>
              <a:rPr lang="en-NZ" sz="5900" i="1" dirty="0"/>
              <a:t>His love would have held Him there </a:t>
            </a:r>
          </a:p>
          <a:p>
            <a:pPr marL="0" indent="0">
              <a:buNone/>
            </a:pPr>
            <a:r>
              <a:rPr lang="en-NZ" sz="5900" i="1" dirty="0"/>
              <a:t> </a:t>
            </a:r>
          </a:p>
          <a:p>
            <a:pPr marL="0" indent="0">
              <a:buNone/>
            </a:pPr>
            <a:r>
              <a:rPr lang="en-NZ" sz="5900" i="1" dirty="0"/>
              <a:t>It was a cross for on a cross</a:t>
            </a:r>
          </a:p>
          <a:p>
            <a:pPr marL="0" indent="0">
              <a:buNone/>
            </a:pPr>
            <a:r>
              <a:rPr lang="en-NZ" sz="5900" i="1" dirty="0"/>
              <a:t>A thief was supposed to pay</a:t>
            </a:r>
          </a:p>
          <a:p>
            <a:pPr marL="0" indent="0">
              <a:buNone/>
            </a:pPr>
            <a:r>
              <a:rPr lang="en-NZ" sz="5900" i="1" dirty="0"/>
              <a:t>And Jesus had come into the world </a:t>
            </a:r>
          </a:p>
          <a:p>
            <a:pPr marL="0" indent="0">
              <a:buNone/>
            </a:pPr>
            <a:r>
              <a:rPr lang="en-NZ" sz="5900" i="1" dirty="0"/>
              <a:t>To steal every heart away</a:t>
            </a:r>
          </a:p>
          <a:p>
            <a:pPr marL="0" indent="0">
              <a:buNone/>
            </a:pPr>
            <a:endParaRPr lang="en-NZ" dirty="0"/>
          </a:p>
        </p:txBody>
      </p:sp>
      <p:pic>
        <p:nvPicPr>
          <p:cNvPr id="4" name="Picture 2" descr="Co-Suffering with Jesus and the Poor | Charismactiv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0414" y="2095969"/>
            <a:ext cx="4763432" cy="3096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8989"/>
                </a:solidFill>
              </a:rPr>
              <a:t>The motive</a:t>
            </a:r>
          </a:p>
        </p:txBody>
      </p:sp>
      <p:sp>
        <p:nvSpPr>
          <p:cNvPr id="3" name="Content Placeholder 2"/>
          <p:cNvSpPr>
            <a:spLocks noGrp="1"/>
          </p:cNvSpPr>
          <p:nvPr>
            <p:ph idx="1"/>
          </p:nvPr>
        </p:nvSpPr>
        <p:spPr>
          <a:xfrm>
            <a:off x="838201" y="1825625"/>
            <a:ext cx="5316110" cy="1407432"/>
          </a:xfrm>
        </p:spPr>
        <p:txBody>
          <a:bodyPr>
            <a:normAutofit/>
          </a:bodyPr>
          <a:lstStyle/>
          <a:p>
            <a:pPr marL="0" indent="0">
              <a:buNone/>
            </a:pPr>
            <a:r>
              <a:rPr lang="en-NZ" i="1" dirty="0"/>
              <a:t>Yes, Jesus had come into the world</a:t>
            </a:r>
          </a:p>
          <a:p>
            <a:pPr marL="0" indent="0">
              <a:buNone/>
            </a:pPr>
            <a:r>
              <a:rPr lang="en-NZ" i="1" dirty="0"/>
              <a:t>To steal every heart away</a:t>
            </a:r>
          </a:p>
          <a:p>
            <a:pPr marL="457200" lvl="1" indent="0" algn="r">
              <a:buNone/>
            </a:pPr>
            <a:r>
              <a:rPr lang="en-NZ" dirty="0"/>
              <a:t>- Michael Card</a:t>
            </a:r>
          </a:p>
          <a:p>
            <a:endParaRPr lang="en-NZ" dirty="0"/>
          </a:p>
        </p:txBody>
      </p:sp>
      <p:pic>
        <p:nvPicPr>
          <p:cNvPr id="4" name="Picture 2" descr="Co-Suffering with Jesus and the Poor | Charismactiv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0414" y="2095969"/>
            <a:ext cx="4763432" cy="3096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8989"/>
                </a:solidFill>
              </a:rPr>
              <a:t>The motive</a:t>
            </a:r>
          </a:p>
        </p:txBody>
      </p:sp>
      <p:sp>
        <p:nvSpPr>
          <p:cNvPr id="3" name="Content Placeholder 2"/>
          <p:cNvSpPr>
            <a:spLocks noGrp="1"/>
          </p:cNvSpPr>
          <p:nvPr>
            <p:ph idx="1"/>
          </p:nvPr>
        </p:nvSpPr>
        <p:spPr>
          <a:xfrm>
            <a:off x="838200" y="1825624"/>
            <a:ext cx="10515600" cy="5032375"/>
          </a:xfrm>
        </p:spPr>
        <p:txBody>
          <a:bodyPr>
            <a:normAutofit/>
          </a:bodyPr>
          <a:lstStyle/>
          <a:p>
            <a:r>
              <a:rPr lang="en-NZ" i="1" dirty="0"/>
              <a:t>Consider him, who endured such opposition from sinful men so you will not grow weary and lose heart.</a:t>
            </a:r>
          </a:p>
          <a:p>
            <a:pPr lvl="1" algn="r"/>
            <a:r>
              <a:rPr lang="en-NZ" dirty="0"/>
              <a:t>Hebrews 12:3</a:t>
            </a:r>
          </a:p>
          <a:p>
            <a:r>
              <a:rPr lang="en-NZ" i="1" dirty="0"/>
              <a:t>“His appearance was so disfigured beyond that of any man and his form marred beyond human likeness... But after the suffering of his soul he will see the light of life and be satisfied; by his knowledge, my righteous servant will justify many, and he will bear their iniquities. Therefore I will give him a portion among the great, and he will divide the spoils with the strong, because he poured out his life unto death, and was numbered with the transgressors. For he bore the sin of many, and made intercession for the transgressors.”</a:t>
            </a:r>
          </a:p>
          <a:p>
            <a:pPr lvl="1" algn="r"/>
            <a:r>
              <a:rPr lang="en-NZ" dirty="0"/>
              <a:t>Isaiah 52:14, 53:11-12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8989"/>
                </a:solidFill>
              </a:rPr>
              <a:t>The motive</a:t>
            </a:r>
          </a:p>
        </p:txBody>
      </p:sp>
      <p:sp>
        <p:nvSpPr>
          <p:cNvPr id="3" name="Content Placeholder 2"/>
          <p:cNvSpPr>
            <a:spLocks noGrp="1"/>
          </p:cNvSpPr>
          <p:nvPr>
            <p:ph idx="1"/>
          </p:nvPr>
        </p:nvSpPr>
        <p:spPr>
          <a:xfrm>
            <a:off x="838200" y="1825625"/>
            <a:ext cx="10515600" cy="4851800"/>
          </a:xfrm>
        </p:spPr>
        <p:txBody>
          <a:bodyPr>
            <a:normAutofit/>
          </a:bodyPr>
          <a:lstStyle/>
          <a:p>
            <a:r>
              <a:rPr lang="en-NZ" i="1" dirty="0"/>
              <a:t>For the joy that was set before him he endured the cross, scorning its shame, and sat down at the right hand of the throne of God….</a:t>
            </a:r>
          </a:p>
          <a:p>
            <a:pPr lvl="1" algn="r"/>
            <a:r>
              <a:rPr lang="en-NZ" dirty="0"/>
              <a:t>Hebrews 12:2</a:t>
            </a:r>
          </a:p>
          <a:p>
            <a:r>
              <a:rPr lang="en-NZ" i="1" dirty="0"/>
              <a:t>"Behold I stand at the door and knock. If anyone hears my voice and opens the door, I will come in and eat with that person, and they with me.“</a:t>
            </a:r>
          </a:p>
          <a:p>
            <a:pPr lvl="1" algn="r"/>
            <a:r>
              <a:rPr lang="en-NZ" dirty="0"/>
              <a:t>Rev 3:20</a:t>
            </a:r>
          </a:p>
          <a:p>
            <a:r>
              <a:rPr lang="en-NZ" dirty="0"/>
              <a:t>He suffered at the hands of rulers and priests and soldiers according to the plan and purpose of God so that he might have fellowship with us in the kingdom of God.</a:t>
            </a:r>
          </a:p>
          <a:p>
            <a:endParaRPr lang="en-NZ" dirty="0"/>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8989"/>
                </a:solidFill>
              </a:rPr>
              <a:t>The motive</a:t>
            </a:r>
          </a:p>
        </p:txBody>
      </p:sp>
      <p:sp>
        <p:nvSpPr>
          <p:cNvPr id="3" name="Content Placeholder 2"/>
          <p:cNvSpPr>
            <a:spLocks noGrp="1"/>
          </p:cNvSpPr>
          <p:nvPr>
            <p:ph idx="1"/>
          </p:nvPr>
        </p:nvSpPr>
        <p:spPr>
          <a:xfrm>
            <a:off x="838200" y="1825625"/>
            <a:ext cx="5193766" cy="4351338"/>
          </a:xfrm>
        </p:spPr>
        <p:txBody>
          <a:bodyPr/>
          <a:lstStyle/>
          <a:p>
            <a:r>
              <a:rPr lang="en-NZ" dirty="0"/>
              <a:t>Christ is our Saviour who guarantees our future as we place our faith in Him and he is our example as we endure and eagerly await the salvation of our souls.</a:t>
            </a:r>
          </a:p>
          <a:p>
            <a:endParaRPr lang="en-NZ" dirty="0"/>
          </a:p>
        </p:txBody>
      </p:sp>
      <p:pic>
        <p:nvPicPr>
          <p:cNvPr id="16386" name="Picture 2" descr="saviour - Liberal Dictio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264" y="1027906"/>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3922595" y="6284792"/>
            <a:ext cx="2812576" cy="689213"/>
          </a:xfrm>
        </p:spPr>
        <p:txBody>
          <a:bodyPr>
            <a:normAutofit/>
          </a:bodyPr>
          <a:lstStyle/>
          <a:p>
            <a:pPr marL="0" indent="0">
              <a:buNone/>
            </a:pPr>
            <a:r>
              <a:rPr lang="en-NZ" dirty="0"/>
              <a:t>Harlan </a:t>
            </a:r>
            <a:r>
              <a:rPr lang="en-NZ" dirty="0" err="1"/>
              <a:t>Thrombey</a:t>
            </a:r>
            <a:endParaRPr lang="en-NZ" dirty="0"/>
          </a:p>
          <a:p>
            <a:pPr marL="0" indent="0">
              <a:buNone/>
            </a:pPr>
            <a:endParaRPr lang="en-NZ" dirty="0"/>
          </a:p>
        </p:txBody>
      </p:sp>
      <p:pic>
        <p:nvPicPr>
          <p:cNvPr id="1026" name="Picture 2" descr="Harlan Thrombey From 'Knives Out' Is Based On A Handful Of Masterful Auth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418" y="366712"/>
            <a:ext cx="7620000" cy="58102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nives Out Daniel Craig Coat | Benoit Blanc Coat - Jackets Expe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643"/>
          <a:stretch>
            <a:fillRect/>
          </a:stretch>
        </p:blipFill>
        <p:spPr bwMode="auto">
          <a:xfrm>
            <a:off x="9784932" y="1261504"/>
            <a:ext cx="1892358" cy="241053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p:nvPr/>
        </p:nvSpPr>
        <p:spPr>
          <a:xfrm>
            <a:off x="9387108" y="3736828"/>
            <a:ext cx="2812576" cy="10653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sz="2400" dirty="0"/>
              <a:t>Detective Benoit Blanc</a:t>
            </a:r>
          </a:p>
          <a:p>
            <a:pPr marL="0" indent="0">
              <a:buFont typeface="Arial" panose="020B0604020202020204" pitchFamily="34" charset="0"/>
              <a:buNone/>
            </a:pPr>
            <a:endParaRPr lang="en-N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a:xfrm>
            <a:off x="838200" y="4011065"/>
            <a:ext cx="10515600" cy="2165897"/>
          </a:xfrm>
        </p:spPr>
        <p:txBody>
          <a:bodyPr/>
          <a:lstStyle/>
          <a:p>
            <a:r>
              <a:rPr lang="en-NZ" dirty="0"/>
              <a:t>Read through the Gospel of Mark again</a:t>
            </a:r>
          </a:p>
          <a:p>
            <a:r>
              <a:rPr lang="en-NZ" dirty="0"/>
              <a:t>Pray for your friends and neighbours </a:t>
            </a:r>
          </a:p>
          <a:p>
            <a:r>
              <a:rPr lang="en-NZ" dirty="0"/>
              <a:t>Share your struggles with someone</a:t>
            </a:r>
          </a:p>
          <a:p>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34765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FF8989"/>
                </a:solidFill>
              </a:rPr>
              <a:t>So …</a:t>
            </a:r>
          </a:p>
        </p:txBody>
      </p:sp>
      <p:sp>
        <p:nvSpPr>
          <p:cNvPr id="3" name="Content Placeholder 2"/>
          <p:cNvSpPr>
            <a:spLocks noGrp="1"/>
          </p:cNvSpPr>
          <p:nvPr>
            <p:ph idx="1"/>
          </p:nvPr>
        </p:nvSpPr>
        <p:spPr>
          <a:xfrm>
            <a:off x="5317351" y="1825625"/>
            <a:ext cx="6036449" cy="4805696"/>
          </a:xfrm>
        </p:spPr>
        <p:txBody>
          <a:bodyPr>
            <a:normAutofit/>
          </a:bodyPr>
          <a:lstStyle/>
          <a:p>
            <a:r>
              <a:rPr lang="en-NZ" i="1" dirty="0"/>
              <a:t>…let us run with perseverance the race marked out for us, </a:t>
            </a:r>
            <a:r>
              <a:rPr lang="en-NZ" i="1" baseline="30000" dirty="0"/>
              <a:t>2</a:t>
            </a:r>
            <a:r>
              <a:rPr lang="en-NZ" i="1" dirty="0"/>
              <a:t> fixing our eyes on Jesus, the pioneer and </a:t>
            </a:r>
            <a:r>
              <a:rPr lang="en-NZ" i="1" dirty="0" err="1"/>
              <a:t>perfecter</a:t>
            </a:r>
            <a:r>
              <a:rPr lang="en-NZ" i="1" dirty="0"/>
              <a:t> of faith. For the joy that was set before him he endured the cross, scorning its shame, and sat down at the right hand of the throne of God. </a:t>
            </a:r>
            <a:r>
              <a:rPr lang="en-NZ" i="1" baseline="30000" dirty="0"/>
              <a:t>3</a:t>
            </a:r>
            <a:r>
              <a:rPr lang="en-NZ" i="1" dirty="0"/>
              <a:t> Consider him who endured such opposition from sinners, so that you will not grow weary and lose heart.</a:t>
            </a:r>
          </a:p>
          <a:p>
            <a:pPr lvl="1" algn="r"/>
            <a:r>
              <a:rPr lang="en-NZ" dirty="0"/>
              <a:t>Hebrews 12:1-3</a:t>
            </a:r>
          </a:p>
          <a:p>
            <a:endParaRPr lang="en-NZ" dirty="0"/>
          </a:p>
        </p:txBody>
      </p:sp>
      <p:pic>
        <p:nvPicPr>
          <p:cNvPr id="15362" name="Picture 2" descr="Run With Perseverance – God Like Fire Ministries"/>
          <p:cNvPicPr>
            <a:picLocks noChangeAspect="1" noChangeArrowheads="1"/>
          </p:cNvPicPr>
          <p:nvPr/>
        </p:nvPicPr>
        <p:blipFill rotWithShape="1">
          <a:blip r:embed="rId2">
            <a:extLst>
              <a:ext uri="{28A0092B-C50C-407E-A947-70E740481C1C}">
                <a14:useLocalDpi xmlns:a14="http://schemas.microsoft.com/office/drawing/2010/main" val="0"/>
              </a:ext>
            </a:extLst>
          </a:blip>
          <a:srcRect l="34425" t="-434" r="97" b="434"/>
          <a:stretch>
            <a:fillRect/>
          </a:stretch>
        </p:blipFill>
        <p:spPr bwMode="auto">
          <a:xfrm>
            <a:off x="838200" y="1757889"/>
            <a:ext cx="4230557" cy="4304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2050" name="Picture 2" descr="Cold-Case Christianity: A Homicide Detective Investigates the Claims of the  Gospels - Kindle edition by Wallace, J. Warner, Lee Strobel. Religion &amp;  Spirituality Kindle eBooks @ Amazon.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76529">
            <a:off x="4210502" y="735509"/>
            <a:ext cx="4344720" cy="5589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FF8989"/>
                </a:solidFill>
              </a:rPr>
              <a:t>The Murder of Jesus Christ</a:t>
            </a:r>
          </a:p>
        </p:txBody>
      </p:sp>
      <p:sp>
        <p:nvSpPr>
          <p:cNvPr id="3" name="Content Placeholder 2"/>
          <p:cNvSpPr>
            <a:spLocks noGrp="1"/>
          </p:cNvSpPr>
          <p:nvPr>
            <p:ph idx="1"/>
          </p:nvPr>
        </p:nvSpPr>
        <p:spPr/>
        <p:txBody>
          <a:bodyPr/>
          <a:lstStyle/>
          <a:p>
            <a:r>
              <a:rPr lang="en-NZ" i="1" dirty="0"/>
              <a:t>"Indeed Herod and Pontius Pilate met together with the Gentiles and the people of Israel in this city to conspire against your holy servant Jesus, whom you anointed. They did what your power and will had decided beforehand should happen."</a:t>
            </a:r>
          </a:p>
          <a:p>
            <a:pPr lvl="1" algn="r"/>
            <a:r>
              <a:rPr lang="en-NZ" dirty="0"/>
              <a:t>Acts 4:26</a:t>
            </a:r>
          </a:p>
          <a:p>
            <a:endParaRPr lang="en-NZ" dirty="0"/>
          </a:p>
        </p:txBody>
      </p:sp>
      <p:pic>
        <p:nvPicPr>
          <p:cNvPr id="3074" name="Picture 2" descr="Friends, in today's Gospel the Pharisees... - Bishop Robert Barron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3134" y="3646713"/>
            <a:ext cx="5389609" cy="3028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a:solidFill>
                  <a:srgbClr val="FF8989"/>
                </a:solidFill>
              </a:rPr>
              <a:t>Suspect # 1</a:t>
            </a:r>
          </a:p>
        </p:txBody>
      </p:sp>
      <p:sp>
        <p:nvSpPr>
          <p:cNvPr id="3" name="Content Placeholder 2"/>
          <p:cNvSpPr>
            <a:spLocks noGrp="1"/>
          </p:cNvSpPr>
          <p:nvPr>
            <p:ph idx="1"/>
          </p:nvPr>
        </p:nvSpPr>
        <p:spPr>
          <a:xfrm>
            <a:off x="1060268" y="6103711"/>
            <a:ext cx="10515600" cy="532221"/>
          </a:xfrm>
        </p:spPr>
        <p:txBody>
          <a:bodyPr/>
          <a:lstStyle/>
          <a:p>
            <a:pPr marL="0" indent="0" algn="ctr">
              <a:buNone/>
            </a:pPr>
            <a:r>
              <a:rPr lang="en-NZ" dirty="0"/>
              <a:t>Herod Antipas</a:t>
            </a:r>
          </a:p>
          <a:p>
            <a:pPr algn="ctr"/>
            <a:endParaRPr lang="en-NZ" dirty="0"/>
          </a:p>
        </p:txBody>
      </p:sp>
      <p:pic>
        <p:nvPicPr>
          <p:cNvPr id="4098" name="Picture 2" descr="WHO WAS HEROD ANTIPAS IN THE GOSP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231" y="1801699"/>
            <a:ext cx="3228975" cy="4191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dirty="0">
                <a:solidFill>
                  <a:srgbClr val="FF8989"/>
                </a:solidFill>
              </a:rPr>
              <a:t>Suspect # 2</a:t>
            </a:r>
          </a:p>
        </p:txBody>
      </p:sp>
      <p:sp>
        <p:nvSpPr>
          <p:cNvPr id="3" name="Content Placeholder 2"/>
          <p:cNvSpPr>
            <a:spLocks noGrp="1"/>
          </p:cNvSpPr>
          <p:nvPr>
            <p:ph idx="1"/>
          </p:nvPr>
        </p:nvSpPr>
        <p:spPr>
          <a:xfrm>
            <a:off x="1060268" y="6103711"/>
            <a:ext cx="10515600" cy="532221"/>
          </a:xfrm>
        </p:spPr>
        <p:txBody>
          <a:bodyPr/>
          <a:lstStyle/>
          <a:p>
            <a:pPr marL="0" indent="0" algn="ctr">
              <a:buNone/>
            </a:pPr>
            <a:r>
              <a:rPr lang="en-NZ" dirty="0"/>
              <a:t>Pontius Pilate</a:t>
            </a:r>
          </a:p>
          <a:p>
            <a:pPr algn="ctr"/>
            <a:endParaRPr lang="en-NZ" dirty="0"/>
          </a:p>
        </p:txBody>
      </p:sp>
      <p:pic>
        <p:nvPicPr>
          <p:cNvPr id="5122" name="Picture 2" descr="The letters of Pontius Pilate and Herod concerning Jesus - Bible Ble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870" y="1608909"/>
            <a:ext cx="2903963" cy="43389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dirty="0">
                <a:solidFill>
                  <a:srgbClr val="FF8989"/>
                </a:solidFill>
              </a:rPr>
              <a:t>Suspect # 3</a:t>
            </a:r>
          </a:p>
        </p:txBody>
      </p:sp>
      <p:sp>
        <p:nvSpPr>
          <p:cNvPr id="3" name="Content Placeholder 2"/>
          <p:cNvSpPr>
            <a:spLocks noGrp="1"/>
          </p:cNvSpPr>
          <p:nvPr>
            <p:ph idx="1"/>
          </p:nvPr>
        </p:nvSpPr>
        <p:spPr>
          <a:xfrm>
            <a:off x="1060268" y="6103711"/>
            <a:ext cx="10515600" cy="532221"/>
          </a:xfrm>
        </p:spPr>
        <p:txBody>
          <a:bodyPr/>
          <a:lstStyle/>
          <a:p>
            <a:pPr marL="0" indent="0" algn="ctr">
              <a:buNone/>
            </a:pPr>
            <a:r>
              <a:rPr lang="en-NZ" dirty="0"/>
              <a:t>The Jewish Leadership</a:t>
            </a:r>
          </a:p>
          <a:p>
            <a:pPr algn="ctr"/>
            <a:endParaRPr lang="en-NZ" dirty="0"/>
          </a:p>
        </p:txBody>
      </p:sp>
      <p:pic>
        <p:nvPicPr>
          <p:cNvPr id="7170" name="Picture 2" descr="Caiaphas | The Passion of Jesus Christ"/>
          <p:cNvPicPr>
            <a:picLocks noChangeAspect="1" noChangeArrowheads="1"/>
          </p:cNvPicPr>
          <p:nvPr/>
        </p:nvPicPr>
        <p:blipFill rotWithShape="1">
          <a:blip r:embed="rId2">
            <a:extLst>
              <a:ext uri="{28A0092B-C50C-407E-A947-70E740481C1C}">
                <a14:useLocalDpi xmlns:a14="http://schemas.microsoft.com/office/drawing/2010/main" val="0"/>
              </a:ext>
            </a:extLst>
          </a:blip>
          <a:srcRect l="1220" t="512" r="-1220" b="11877"/>
          <a:stretch>
            <a:fillRect/>
          </a:stretch>
        </p:blipFill>
        <p:spPr bwMode="auto">
          <a:xfrm>
            <a:off x="4829582" y="1498644"/>
            <a:ext cx="2676525" cy="446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dirty="0">
                <a:solidFill>
                  <a:srgbClr val="FF8989"/>
                </a:solidFill>
              </a:rPr>
              <a:t>Suspect # 4</a:t>
            </a:r>
          </a:p>
        </p:txBody>
      </p:sp>
      <p:sp>
        <p:nvSpPr>
          <p:cNvPr id="3" name="Content Placeholder 2"/>
          <p:cNvSpPr>
            <a:spLocks noGrp="1"/>
          </p:cNvSpPr>
          <p:nvPr>
            <p:ph idx="1"/>
          </p:nvPr>
        </p:nvSpPr>
        <p:spPr>
          <a:xfrm>
            <a:off x="1060268" y="6103711"/>
            <a:ext cx="10515600" cy="532221"/>
          </a:xfrm>
        </p:spPr>
        <p:txBody>
          <a:bodyPr/>
          <a:lstStyle/>
          <a:p>
            <a:pPr marL="0" indent="0" algn="ctr">
              <a:buNone/>
            </a:pPr>
            <a:r>
              <a:rPr lang="en-NZ" dirty="0"/>
              <a:t>The Devil</a:t>
            </a:r>
          </a:p>
          <a:p>
            <a:pPr algn="ctr"/>
            <a:endParaRPr lang="en-NZ" dirty="0"/>
          </a:p>
        </p:txBody>
      </p:sp>
      <p:pic>
        <p:nvPicPr>
          <p:cNvPr id="8194" name="Picture 2" descr="Shadowy figure Stock Photos, Royalty Free Shadowy figure Images |  Depositphotos®"/>
          <p:cNvPicPr>
            <a:picLocks noChangeAspect="1" noChangeArrowheads="1"/>
          </p:cNvPicPr>
          <p:nvPr/>
        </p:nvPicPr>
        <p:blipFill rotWithShape="1">
          <a:blip r:embed="rId2">
            <a:extLst>
              <a:ext uri="{28A0092B-C50C-407E-A947-70E740481C1C}">
                <a14:useLocalDpi xmlns:a14="http://schemas.microsoft.com/office/drawing/2010/main" val="0"/>
              </a:ext>
            </a:extLst>
          </a:blip>
          <a:srcRect l="24959" r="23248"/>
          <a:stretch>
            <a:fillRect/>
          </a:stretch>
        </p:blipFill>
        <p:spPr bwMode="auto">
          <a:xfrm>
            <a:off x="4724399" y="1618842"/>
            <a:ext cx="3187338" cy="41026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8989"/>
                </a:solidFill>
              </a:rPr>
              <a:t>The one behind the death of Jesus is …</a:t>
            </a:r>
          </a:p>
        </p:txBody>
      </p:sp>
      <p:sp>
        <p:nvSpPr>
          <p:cNvPr id="3" name="Content Placeholder 2"/>
          <p:cNvSpPr>
            <a:spLocks noGrp="1"/>
          </p:cNvSpPr>
          <p:nvPr>
            <p:ph idx="1"/>
          </p:nvPr>
        </p:nvSpPr>
        <p:spPr>
          <a:xfrm>
            <a:off x="838200" y="1825624"/>
            <a:ext cx="10515600" cy="5032375"/>
          </a:xfrm>
        </p:spPr>
        <p:txBody>
          <a:bodyPr>
            <a:normAutofit/>
          </a:bodyPr>
          <a:lstStyle/>
          <a:p>
            <a:r>
              <a:rPr lang="en-NZ" dirty="0"/>
              <a:t>… God himself!</a:t>
            </a:r>
          </a:p>
          <a:p>
            <a:endParaRPr lang="en-NZ" sz="1800" dirty="0"/>
          </a:p>
          <a:p>
            <a:r>
              <a:rPr lang="en-NZ" i="1" baseline="30000" dirty="0"/>
              <a:t>31</a:t>
            </a:r>
            <a:r>
              <a:rPr lang="en-NZ" i="1" dirty="0"/>
              <a:t> He then began to teach them that the Son of Man must suffer many things and be rejected by the elders, the chief priests and the teachers of the law, and that he must be killed and after three days rise again. </a:t>
            </a:r>
          </a:p>
          <a:p>
            <a:pPr lvl="1" algn="r"/>
            <a:r>
              <a:rPr lang="en-NZ" dirty="0"/>
              <a:t>Mark 8:31</a:t>
            </a:r>
          </a:p>
          <a:p>
            <a:r>
              <a:rPr lang="en-NZ" i="1" dirty="0"/>
              <a:t>For even the Son of Man did not come to be served, but to serve, and to give his life as a ransom for many. </a:t>
            </a:r>
          </a:p>
          <a:p>
            <a:pPr lvl="1" algn="r"/>
            <a:r>
              <a:rPr lang="en-NZ" dirty="0"/>
              <a:t>Mark 10:45</a:t>
            </a:r>
          </a:p>
          <a:p>
            <a:endParaRPr lang="en-NZ" sz="400" dirty="0"/>
          </a:p>
          <a:p>
            <a:r>
              <a:rPr lang="en-NZ" i="1" dirty="0"/>
              <a:t>"Amazing love, how can it be that thou my God should die for me?“</a:t>
            </a:r>
          </a:p>
          <a:p>
            <a:pPr lvl="1" algn="r"/>
            <a:r>
              <a:rPr lang="en-NZ" dirty="0"/>
              <a:t> Charles Wesley</a:t>
            </a:r>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1036</Words>
  <Application>Microsoft Office PowerPoint</Application>
  <PresentationFormat>Widescreen</PresentationFormat>
  <Paragraphs>88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The Murder of Jesus Christ</vt:lpstr>
      <vt:lpstr>Suspect # 1</vt:lpstr>
      <vt:lpstr>Suspect # 2</vt:lpstr>
      <vt:lpstr>Suspect # 3</vt:lpstr>
      <vt:lpstr>Suspect # 4</vt:lpstr>
      <vt:lpstr>The one behind the death of Jesus is …</vt:lpstr>
      <vt:lpstr>“That is the God for me”</vt:lpstr>
      <vt:lpstr>“That is the God for me”</vt:lpstr>
      <vt:lpstr>The motive</vt:lpstr>
      <vt:lpstr>The motive</vt:lpstr>
      <vt:lpstr>The motive</vt:lpstr>
      <vt:lpstr>The motive</vt:lpstr>
      <vt:lpstr>The motive</vt:lpstr>
      <vt:lpstr>The motive</vt:lpstr>
      <vt:lpstr>The motive</vt:lpstr>
      <vt:lpstr>The motive</vt:lpstr>
      <vt:lpstr>PowerPoint Presentation</vt:lpstr>
      <vt:lpstr>So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Cox</dc:creator>
  <cp:lastModifiedBy>Panel</cp:lastModifiedBy>
  <cp:revision>17</cp:revision>
  <dcterms:created xsi:type="dcterms:W3CDTF">2020-10-15T22:15:00Z</dcterms:created>
  <dcterms:modified xsi:type="dcterms:W3CDTF">2020-10-17T20:33:18Z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