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8" autoAdjust="0"/>
    <p:restoredTop sz="94660"/>
  </p:normalViewPr>
  <p:slideViewPr>
    <p:cSldViewPr snapToGrid="0">
      <p:cViewPr>
        <p:scale>
          <a:sx n="52" d="100"/>
          <a:sy n="52" d="100"/>
        </p:scale>
        <p:origin x="348" y="108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0DEC92B-C2E9-45FC-89D4-1051D29570A2}" type="datetimeFigureOut">
              <a:rPr lang="en-NZ" smtClean="0"/>
              <a:t>4/05/2019</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2FC1749D-0369-4AC1-AA8B-5F6A49805290}" type="slidenum">
              <a:rPr lang="en-NZ" smtClean="0"/>
              <a:t>‹#›</a:t>
            </a:fld>
            <a:endParaRPr lang="en-NZ"/>
          </a:p>
        </p:txBody>
      </p:sp>
    </p:spTree>
    <p:extLst>
      <p:ext uri="{BB962C8B-B14F-4D97-AF65-F5344CB8AC3E}">
        <p14:creationId xmlns:p14="http://schemas.microsoft.com/office/powerpoint/2010/main" val="42548791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0DEC92B-C2E9-45FC-89D4-1051D29570A2}" type="datetimeFigureOut">
              <a:rPr lang="en-NZ" smtClean="0"/>
              <a:t>4/05/2019</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2FC1749D-0369-4AC1-AA8B-5F6A49805290}" type="slidenum">
              <a:rPr lang="en-NZ" smtClean="0"/>
              <a:t>‹#›</a:t>
            </a:fld>
            <a:endParaRPr lang="en-NZ"/>
          </a:p>
        </p:txBody>
      </p:sp>
    </p:spTree>
    <p:extLst>
      <p:ext uri="{BB962C8B-B14F-4D97-AF65-F5344CB8AC3E}">
        <p14:creationId xmlns:p14="http://schemas.microsoft.com/office/powerpoint/2010/main" val="26087011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0DEC92B-C2E9-45FC-89D4-1051D29570A2}" type="datetimeFigureOut">
              <a:rPr lang="en-NZ" smtClean="0"/>
              <a:t>4/05/2019</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2FC1749D-0369-4AC1-AA8B-5F6A49805290}" type="slidenum">
              <a:rPr lang="en-NZ" smtClean="0"/>
              <a:t>‹#›</a:t>
            </a:fld>
            <a:endParaRPr lang="en-NZ"/>
          </a:p>
        </p:txBody>
      </p:sp>
    </p:spTree>
    <p:extLst>
      <p:ext uri="{BB962C8B-B14F-4D97-AF65-F5344CB8AC3E}">
        <p14:creationId xmlns:p14="http://schemas.microsoft.com/office/powerpoint/2010/main" val="29250792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0DEC92B-C2E9-45FC-89D4-1051D29570A2}" type="datetimeFigureOut">
              <a:rPr lang="en-NZ" smtClean="0"/>
              <a:t>4/05/2019</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2FC1749D-0369-4AC1-AA8B-5F6A49805290}" type="slidenum">
              <a:rPr lang="en-NZ" smtClean="0"/>
              <a:t>‹#›</a:t>
            </a:fld>
            <a:endParaRPr lang="en-NZ"/>
          </a:p>
        </p:txBody>
      </p:sp>
    </p:spTree>
    <p:extLst>
      <p:ext uri="{BB962C8B-B14F-4D97-AF65-F5344CB8AC3E}">
        <p14:creationId xmlns:p14="http://schemas.microsoft.com/office/powerpoint/2010/main" val="480145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0DEC92B-C2E9-45FC-89D4-1051D29570A2}" type="datetimeFigureOut">
              <a:rPr lang="en-NZ" smtClean="0"/>
              <a:t>4/05/2019</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2FC1749D-0369-4AC1-AA8B-5F6A49805290}" type="slidenum">
              <a:rPr lang="en-NZ" smtClean="0"/>
              <a:t>‹#›</a:t>
            </a:fld>
            <a:endParaRPr lang="en-NZ"/>
          </a:p>
        </p:txBody>
      </p:sp>
    </p:spTree>
    <p:extLst>
      <p:ext uri="{BB962C8B-B14F-4D97-AF65-F5344CB8AC3E}">
        <p14:creationId xmlns:p14="http://schemas.microsoft.com/office/powerpoint/2010/main" val="29915214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0DEC92B-C2E9-45FC-89D4-1051D29570A2}" type="datetimeFigureOut">
              <a:rPr lang="en-NZ" smtClean="0"/>
              <a:t>4/05/2019</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2FC1749D-0369-4AC1-AA8B-5F6A49805290}" type="slidenum">
              <a:rPr lang="en-NZ" smtClean="0"/>
              <a:t>‹#›</a:t>
            </a:fld>
            <a:endParaRPr lang="en-NZ"/>
          </a:p>
        </p:txBody>
      </p:sp>
    </p:spTree>
    <p:extLst>
      <p:ext uri="{BB962C8B-B14F-4D97-AF65-F5344CB8AC3E}">
        <p14:creationId xmlns:p14="http://schemas.microsoft.com/office/powerpoint/2010/main" val="37643170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0DEC92B-C2E9-45FC-89D4-1051D29570A2}" type="datetimeFigureOut">
              <a:rPr lang="en-NZ" smtClean="0"/>
              <a:t>4/05/2019</a:t>
            </a:fld>
            <a:endParaRPr lang="en-NZ"/>
          </a:p>
        </p:txBody>
      </p:sp>
      <p:sp>
        <p:nvSpPr>
          <p:cNvPr id="8" name="Footer Placeholder 7"/>
          <p:cNvSpPr>
            <a:spLocks noGrp="1"/>
          </p:cNvSpPr>
          <p:nvPr>
            <p:ph type="ftr" sz="quarter" idx="11"/>
          </p:nvPr>
        </p:nvSpPr>
        <p:spPr/>
        <p:txBody>
          <a:bodyPr/>
          <a:lstStyle/>
          <a:p>
            <a:endParaRPr lang="en-NZ"/>
          </a:p>
        </p:txBody>
      </p:sp>
      <p:sp>
        <p:nvSpPr>
          <p:cNvPr id="9" name="Slide Number Placeholder 8"/>
          <p:cNvSpPr>
            <a:spLocks noGrp="1"/>
          </p:cNvSpPr>
          <p:nvPr>
            <p:ph type="sldNum" sz="quarter" idx="12"/>
          </p:nvPr>
        </p:nvSpPr>
        <p:spPr/>
        <p:txBody>
          <a:bodyPr/>
          <a:lstStyle/>
          <a:p>
            <a:fld id="{2FC1749D-0369-4AC1-AA8B-5F6A49805290}" type="slidenum">
              <a:rPr lang="en-NZ" smtClean="0"/>
              <a:t>‹#›</a:t>
            </a:fld>
            <a:endParaRPr lang="en-NZ"/>
          </a:p>
        </p:txBody>
      </p:sp>
    </p:spTree>
    <p:extLst>
      <p:ext uri="{BB962C8B-B14F-4D97-AF65-F5344CB8AC3E}">
        <p14:creationId xmlns:p14="http://schemas.microsoft.com/office/powerpoint/2010/main" val="30012791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0DEC92B-C2E9-45FC-89D4-1051D29570A2}" type="datetimeFigureOut">
              <a:rPr lang="en-NZ" smtClean="0"/>
              <a:t>4/05/2019</a:t>
            </a:fld>
            <a:endParaRPr lang="en-NZ"/>
          </a:p>
        </p:txBody>
      </p:sp>
      <p:sp>
        <p:nvSpPr>
          <p:cNvPr id="4" name="Footer Placeholder 3"/>
          <p:cNvSpPr>
            <a:spLocks noGrp="1"/>
          </p:cNvSpPr>
          <p:nvPr>
            <p:ph type="ftr" sz="quarter" idx="11"/>
          </p:nvPr>
        </p:nvSpPr>
        <p:spPr/>
        <p:txBody>
          <a:bodyPr/>
          <a:lstStyle/>
          <a:p>
            <a:endParaRPr lang="en-NZ"/>
          </a:p>
        </p:txBody>
      </p:sp>
      <p:sp>
        <p:nvSpPr>
          <p:cNvPr id="5" name="Slide Number Placeholder 4"/>
          <p:cNvSpPr>
            <a:spLocks noGrp="1"/>
          </p:cNvSpPr>
          <p:nvPr>
            <p:ph type="sldNum" sz="quarter" idx="12"/>
          </p:nvPr>
        </p:nvSpPr>
        <p:spPr/>
        <p:txBody>
          <a:bodyPr/>
          <a:lstStyle/>
          <a:p>
            <a:fld id="{2FC1749D-0369-4AC1-AA8B-5F6A49805290}" type="slidenum">
              <a:rPr lang="en-NZ" smtClean="0"/>
              <a:t>‹#›</a:t>
            </a:fld>
            <a:endParaRPr lang="en-NZ"/>
          </a:p>
        </p:txBody>
      </p:sp>
    </p:spTree>
    <p:extLst>
      <p:ext uri="{BB962C8B-B14F-4D97-AF65-F5344CB8AC3E}">
        <p14:creationId xmlns:p14="http://schemas.microsoft.com/office/powerpoint/2010/main" val="30935899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DEC92B-C2E9-45FC-89D4-1051D29570A2}" type="datetimeFigureOut">
              <a:rPr lang="en-NZ" smtClean="0"/>
              <a:t>4/05/2019</a:t>
            </a:fld>
            <a:endParaRPr lang="en-NZ"/>
          </a:p>
        </p:txBody>
      </p:sp>
      <p:sp>
        <p:nvSpPr>
          <p:cNvPr id="3" name="Footer Placeholder 2"/>
          <p:cNvSpPr>
            <a:spLocks noGrp="1"/>
          </p:cNvSpPr>
          <p:nvPr>
            <p:ph type="ftr" sz="quarter" idx="11"/>
          </p:nvPr>
        </p:nvSpPr>
        <p:spPr/>
        <p:txBody>
          <a:bodyPr/>
          <a:lstStyle/>
          <a:p>
            <a:endParaRPr lang="en-NZ"/>
          </a:p>
        </p:txBody>
      </p:sp>
      <p:sp>
        <p:nvSpPr>
          <p:cNvPr id="4" name="Slide Number Placeholder 3"/>
          <p:cNvSpPr>
            <a:spLocks noGrp="1"/>
          </p:cNvSpPr>
          <p:nvPr>
            <p:ph type="sldNum" sz="quarter" idx="12"/>
          </p:nvPr>
        </p:nvSpPr>
        <p:spPr/>
        <p:txBody>
          <a:bodyPr/>
          <a:lstStyle/>
          <a:p>
            <a:fld id="{2FC1749D-0369-4AC1-AA8B-5F6A49805290}" type="slidenum">
              <a:rPr lang="en-NZ" smtClean="0"/>
              <a:t>‹#›</a:t>
            </a:fld>
            <a:endParaRPr lang="en-NZ"/>
          </a:p>
        </p:txBody>
      </p:sp>
    </p:spTree>
    <p:extLst>
      <p:ext uri="{BB962C8B-B14F-4D97-AF65-F5344CB8AC3E}">
        <p14:creationId xmlns:p14="http://schemas.microsoft.com/office/powerpoint/2010/main" val="30653435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DEC92B-C2E9-45FC-89D4-1051D29570A2}" type="datetimeFigureOut">
              <a:rPr lang="en-NZ" smtClean="0"/>
              <a:t>4/05/2019</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2FC1749D-0369-4AC1-AA8B-5F6A49805290}" type="slidenum">
              <a:rPr lang="en-NZ" smtClean="0"/>
              <a:t>‹#›</a:t>
            </a:fld>
            <a:endParaRPr lang="en-NZ"/>
          </a:p>
        </p:txBody>
      </p:sp>
    </p:spTree>
    <p:extLst>
      <p:ext uri="{BB962C8B-B14F-4D97-AF65-F5344CB8AC3E}">
        <p14:creationId xmlns:p14="http://schemas.microsoft.com/office/powerpoint/2010/main" val="38134559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DEC92B-C2E9-45FC-89D4-1051D29570A2}" type="datetimeFigureOut">
              <a:rPr lang="en-NZ" smtClean="0"/>
              <a:t>4/05/2019</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2FC1749D-0369-4AC1-AA8B-5F6A49805290}" type="slidenum">
              <a:rPr lang="en-NZ" smtClean="0"/>
              <a:t>‹#›</a:t>
            </a:fld>
            <a:endParaRPr lang="en-NZ"/>
          </a:p>
        </p:txBody>
      </p:sp>
    </p:spTree>
    <p:extLst>
      <p:ext uri="{BB962C8B-B14F-4D97-AF65-F5344CB8AC3E}">
        <p14:creationId xmlns:p14="http://schemas.microsoft.com/office/powerpoint/2010/main" val="24086161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DEC92B-C2E9-45FC-89D4-1051D29570A2}" type="datetimeFigureOut">
              <a:rPr lang="en-NZ" smtClean="0"/>
              <a:t>4/05/2019</a:t>
            </a:fld>
            <a:endParaRPr lang="en-NZ"/>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C1749D-0369-4AC1-AA8B-5F6A49805290}" type="slidenum">
              <a:rPr lang="en-NZ" smtClean="0"/>
              <a:t>‹#›</a:t>
            </a:fld>
            <a:endParaRPr lang="en-NZ"/>
          </a:p>
        </p:txBody>
      </p:sp>
    </p:spTree>
    <p:extLst>
      <p:ext uri="{BB962C8B-B14F-4D97-AF65-F5344CB8AC3E}">
        <p14:creationId xmlns:p14="http://schemas.microsoft.com/office/powerpoint/2010/main" val="298117455"/>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3999" y="816804"/>
            <a:ext cx="9144000" cy="2387600"/>
          </a:xfrm>
        </p:spPr>
        <p:txBody>
          <a:bodyPr>
            <a:normAutofit fontScale="90000"/>
          </a:bodyPr>
          <a:lstStyle/>
          <a:p>
            <a:r>
              <a:rPr lang="en-NZ" b="1" dirty="0">
                <a:solidFill>
                  <a:schemeClr val="accent4">
                    <a:lumMod val="40000"/>
                    <a:lumOff val="60000"/>
                  </a:schemeClr>
                </a:solidFill>
                <a:latin typeface="Segoe Script" panose="030B0504020000000003" pitchFamily="66" charset="0"/>
              </a:rPr>
              <a:t>Some </a:t>
            </a:r>
            <a:r>
              <a:rPr lang="en-NZ" b="1" dirty="0" smtClean="0">
                <a:solidFill>
                  <a:schemeClr val="accent4">
                    <a:lumMod val="40000"/>
                    <a:lumOff val="60000"/>
                  </a:schemeClr>
                </a:solidFill>
                <a:latin typeface="Segoe Script" panose="030B0504020000000003" pitchFamily="66" charset="0"/>
              </a:rPr>
              <a:t>ABCs </a:t>
            </a:r>
            <a:r>
              <a:rPr lang="en-NZ" b="1" dirty="0">
                <a:solidFill>
                  <a:schemeClr val="accent4">
                    <a:lumMod val="40000"/>
                    <a:lumOff val="60000"/>
                  </a:schemeClr>
                </a:solidFill>
                <a:latin typeface="Segoe Script" panose="030B0504020000000003" pitchFamily="66" charset="0"/>
              </a:rPr>
              <a:t>of parenting</a:t>
            </a:r>
            <a:r>
              <a:rPr lang="en-NZ" dirty="0">
                <a:solidFill>
                  <a:schemeClr val="accent4">
                    <a:lumMod val="40000"/>
                    <a:lumOff val="60000"/>
                  </a:schemeClr>
                </a:solidFill>
                <a:latin typeface="Segoe Script" panose="030B0504020000000003" pitchFamily="66" charset="0"/>
              </a:rPr>
              <a:t/>
            </a:r>
            <a:br>
              <a:rPr lang="en-NZ" dirty="0">
                <a:solidFill>
                  <a:schemeClr val="accent4">
                    <a:lumMod val="40000"/>
                    <a:lumOff val="60000"/>
                  </a:schemeClr>
                </a:solidFill>
                <a:latin typeface="Segoe Script" panose="030B0504020000000003" pitchFamily="66" charset="0"/>
              </a:rPr>
            </a:br>
            <a:endParaRPr lang="en-NZ" dirty="0">
              <a:solidFill>
                <a:schemeClr val="accent4">
                  <a:lumMod val="40000"/>
                  <a:lumOff val="60000"/>
                </a:schemeClr>
              </a:solidFill>
              <a:latin typeface="Segoe Script" panose="030B0504020000000003" pitchFamily="66" charset="0"/>
            </a:endParaRPr>
          </a:p>
        </p:txBody>
      </p:sp>
      <p:sp>
        <p:nvSpPr>
          <p:cNvPr id="3" name="Subtitle 2"/>
          <p:cNvSpPr>
            <a:spLocks noGrp="1"/>
          </p:cNvSpPr>
          <p:nvPr>
            <p:ph type="subTitle" idx="1"/>
          </p:nvPr>
        </p:nvSpPr>
        <p:spPr/>
        <p:txBody>
          <a:bodyPr/>
          <a:lstStyle/>
          <a:p>
            <a:endParaRPr lang="en-NZ" dirty="0"/>
          </a:p>
        </p:txBody>
      </p:sp>
      <p:pic>
        <p:nvPicPr>
          <p:cNvPr id="1026" name="Picture 2" descr="Image result for abc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59332" y="2682831"/>
            <a:ext cx="6673333" cy="32462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35683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solidFill>
                  <a:schemeClr val="accent4">
                    <a:lumMod val="40000"/>
                    <a:lumOff val="60000"/>
                  </a:schemeClr>
                </a:solidFill>
              </a:rPr>
              <a:t>Accept your children as a gift from </a:t>
            </a:r>
            <a:r>
              <a:rPr lang="en-NZ" dirty="0" smtClean="0">
                <a:solidFill>
                  <a:schemeClr val="accent4">
                    <a:lumMod val="40000"/>
                    <a:lumOff val="60000"/>
                  </a:schemeClr>
                </a:solidFill>
              </a:rPr>
              <a:t>God</a:t>
            </a:r>
            <a:endParaRPr lang="en-NZ" dirty="0">
              <a:solidFill>
                <a:schemeClr val="accent4">
                  <a:lumMod val="40000"/>
                  <a:lumOff val="60000"/>
                </a:schemeClr>
              </a:solidFill>
            </a:endParaRPr>
          </a:p>
        </p:txBody>
      </p:sp>
      <p:sp>
        <p:nvSpPr>
          <p:cNvPr id="3" name="Content Placeholder 2"/>
          <p:cNvSpPr>
            <a:spLocks noGrp="1"/>
          </p:cNvSpPr>
          <p:nvPr>
            <p:ph idx="1"/>
          </p:nvPr>
        </p:nvSpPr>
        <p:spPr/>
        <p:txBody>
          <a:bodyPr/>
          <a:lstStyle/>
          <a:p>
            <a:r>
              <a:rPr lang="en-NZ" dirty="0"/>
              <a:t>Let them know you love them no matter </a:t>
            </a:r>
            <a:r>
              <a:rPr lang="en-NZ" dirty="0" smtClean="0"/>
              <a:t>what</a:t>
            </a:r>
          </a:p>
          <a:p>
            <a:r>
              <a:rPr lang="en-NZ" dirty="0" smtClean="0"/>
              <a:t>Discipline and love</a:t>
            </a:r>
          </a:p>
          <a:p>
            <a:r>
              <a:rPr lang="en-NZ" baseline="30000" dirty="0"/>
              <a:t>9</a:t>
            </a:r>
            <a:r>
              <a:rPr lang="en-NZ" dirty="0"/>
              <a:t> … we have all had human fathers who disciplined us and we respected them for it. How much more should we submit to the Father of spirits and live! </a:t>
            </a:r>
          </a:p>
          <a:p>
            <a:r>
              <a:rPr lang="en-NZ" baseline="30000" dirty="0"/>
              <a:t>11</a:t>
            </a:r>
            <a:r>
              <a:rPr lang="en-NZ" dirty="0"/>
              <a:t> No discipline seems pleasant at the time, but painful. Later on, however, it produces a harvest of righteousness and peace for those who have been trained by it.</a:t>
            </a:r>
          </a:p>
          <a:p>
            <a:pPr lvl="1" algn="r"/>
            <a:r>
              <a:rPr lang="en-NZ" dirty="0"/>
              <a:t>Hebrews 12:9 &amp; 11</a:t>
            </a:r>
          </a:p>
          <a:p>
            <a:endParaRPr lang="en-NZ" dirty="0"/>
          </a:p>
          <a:p>
            <a:endParaRPr lang="en-NZ" dirty="0"/>
          </a:p>
        </p:txBody>
      </p:sp>
    </p:spTree>
    <p:extLst>
      <p:ext uri="{BB962C8B-B14F-4D97-AF65-F5344CB8AC3E}">
        <p14:creationId xmlns:p14="http://schemas.microsoft.com/office/powerpoint/2010/main" val="1131471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0901" y="4918166"/>
            <a:ext cx="10515600" cy="1325563"/>
          </a:xfrm>
        </p:spPr>
        <p:txBody>
          <a:bodyPr>
            <a:normAutofit/>
          </a:bodyPr>
          <a:lstStyle/>
          <a:p>
            <a:pPr algn="ctr"/>
            <a:r>
              <a:rPr lang="en-NZ" sz="3200" dirty="0"/>
              <a:t>‘This is my Son, whom I love; with him I am well pleased.’</a:t>
            </a:r>
          </a:p>
        </p:txBody>
      </p:sp>
      <p:sp>
        <p:nvSpPr>
          <p:cNvPr id="3" name="Content Placeholder 2"/>
          <p:cNvSpPr>
            <a:spLocks noGrp="1"/>
          </p:cNvSpPr>
          <p:nvPr>
            <p:ph idx="1"/>
          </p:nvPr>
        </p:nvSpPr>
        <p:spPr>
          <a:xfrm>
            <a:off x="838200" y="1825625"/>
            <a:ext cx="10515600" cy="3092541"/>
          </a:xfrm>
        </p:spPr>
        <p:txBody>
          <a:bodyPr/>
          <a:lstStyle/>
          <a:p>
            <a:endParaRPr lang="en-NZ" dirty="0"/>
          </a:p>
        </p:txBody>
      </p:sp>
      <p:pic>
        <p:nvPicPr>
          <p:cNvPr id="2050" name="Picture 2" descr="Image result for jesus baptis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0901" y="729548"/>
            <a:ext cx="10570197" cy="4117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85883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NZ"/>
          </a:p>
        </p:txBody>
      </p:sp>
      <p:sp>
        <p:nvSpPr>
          <p:cNvPr id="3" name="Content Placeholder 2"/>
          <p:cNvSpPr>
            <a:spLocks noGrp="1"/>
          </p:cNvSpPr>
          <p:nvPr>
            <p:ph idx="1"/>
          </p:nvPr>
        </p:nvSpPr>
        <p:spPr/>
        <p:txBody>
          <a:bodyPr/>
          <a:lstStyle/>
          <a:p>
            <a:endParaRPr lang="en-NZ" dirty="0"/>
          </a:p>
        </p:txBody>
      </p:sp>
      <p:pic>
        <p:nvPicPr>
          <p:cNvPr id="3074" name="Picture 2" descr="Image result for Psalm 1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0708" y="0"/>
            <a:ext cx="6870583" cy="68705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94724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solidFill>
                  <a:schemeClr val="accent4">
                    <a:lumMod val="40000"/>
                    <a:lumOff val="60000"/>
                  </a:schemeClr>
                </a:solidFill>
              </a:rPr>
              <a:t>Build your family on Christ</a:t>
            </a:r>
          </a:p>
        </p:txBody>
      </p:sp>
      <p:sp>
        <p:nvSpPr>
          <p:cNvPr id="3" name="Content Placeholder 2"/>
          <p:cNvSpPr>
            <a:spLocks noGrp="1"/>
          </p:cNvSpPr>
          <p:nvPr>
            <p:ph idx="1"/>
          </p:nvPr>
        </p:nvSpPr>
        <p:spPr>
          <a:xfrm>
            <a:off x="838200" y="1825624"/>
            <a:ext cx="10515600" cy="4676775"/>
          </a:xfrm>
        </p:spPr>
        <p:txBody>
          <a:bodyPr>
            <a:normAutofit/>
          </a:bodyPr>
          <a:lstStyle/>
          <a:p>
            <a:r>
              <a:rPr lang="en-NZ" dirty="0"/>
              <a:t>“No matter how big you grow, never grow up so much that you lose your child's heart: full of trust in God</a:t>
            </a:r>
            <a:r>
              <a:rPr lang="en-NZ" dirty="0" smtClean="0"/>
              <a:t>.”</a:t>
            </a:r>
          </a:p>
          <a:p>
            <a:r>
              <a:rPr lang="en-NZ" i="1" dirty="0"/>
              <a:t>"Hear O Israel: The Lord our God is one. Love the Lord your God with all your heart, and with all your soul, and with all your strength… These commandments that I give you today are to be upon your hearts. Impress them on their children. Talk about them when you sit at home and when you walk along the road, when you lie down and when you get up. Tie them as symbols on your hands and bind them on your foreheads. Write them on the doorframes of your houses and on your gates."</a:t>
            </a:r>
            <a:endParaRPr lang="en-NZ" dirty="0"/>
          </a:p>
          <a:p>
            <a:pPr lvl="1" algn="r"/>
            <a:r>
              <a:rPr lang="en-NZ" i="1" dirty="0"/>
              <a:t>Deuteronomy </a:t>
            </a:r>
            <a:r>
              <a:rPr lang="en-NZ" i="1" dirty="0" smtClean="0"/>
              <a:t>6:2,6-9</a:t>
            </a:r>
            <a:endParaRPr lang="en-NZ" dirty="0"/>
          </a:p>
          <a:p>
            <a:endParaRPr lang="en-NZ" dirty="0"/>
          </a:p>
        </p:txBody>
      </p:sp>
    </p:spTree>
    <p:extLst>
      <p:ext uri="{BB962C8B-B14F-4D97-AF65-F5344CB8AC3E}">
        <p14:creationId xmlns:p14="http://schemas.microsoft.com/office/powerpoint/2010/main" val="942502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solidFill>
                  <a:schemeClr val="accent4">
                    <a:lumMod val="40000"/>
                    <a:lumOff val="60000"/>
                  </a:schemeClr>
                </a:solidFill>
              </a:rPr>
              <a:t>Good Resources</a:t>
            </a:r>
            <a:endParaRPr lang="en-NZ" dirty="0">
              <a:solidFill>
                <a:schemeClr val="accent4">
                  <a:lumMod val="40000"/>
                  <a:lumOff val="60000"/>
                </a:schemeClr>
              </a:solidFill>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798752" y="2276839"/>
            <a:ext cx="2857500" cy="2857500"/>
          </a:xfrm>
        </p:spPr>
      </p:pic>
      <p:pic>
        <p:nvPicPr>
          <p:cNvPr id="4098" name="Picture 2" descr="faith_box.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79980" y="2106466"/>
            <a:ext cx="3441441" cy="3198246"/>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Image result for jesus storybook bibl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1550" y="2276839"/>
            <a:ext cx="2371725"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44063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solidFill>
                  <a:schemeClr val="accent4">
                    <a:lumMod val="40000"/>
                    <a:lumOff val="60000"/>
                  </a:schemeClr>
                </a:solidFill>
              </a:rPr>
              <a:t>Celebrate </a:t>
            </a:r>
            <a:r>
              <a:rPr lang="en-NZ" dirty="0" smtClean="0">
                <a:solidFill>
                  <a:schemeClr val="accent4">
                    <a:lumMod val="40000"/>
                    <a:lumOff val="60000"/>
                  </a:schemeClr>
                </a:solidFill>
              </a:rPr>
              <a:t>often</a:t>
            </a:r>
            <a:endParaRPr lang="en-NZ" dirty="0">
              <a:solidFill>
                <a:schemeClr val="accent4">
                  <a:lumMod val="40000"/>
                  <a:lumOff val="60000"/>
                </a:schemeClr>
              </a:solidFill>
            </a:endParaRPr>
          </a:p>
        </p:txBody>
      </p:sp>
      <p:sp>
        <p:nvSpPr>
          <p:cNvPr id="3" name="Content Placeholder 2"/>
          <p:cNvSpPr>
            <a:spLocks noGrp="1"/>
          </p:cNvSpPr>
          <p:nvPr>
            <p:ph idx="1"/>
          </p:nvPr>
        </p:nvSpPr>
        <p:spPr>
          <a:xfrm>
            <a:off x="838200" y="1825625"/>
            <a:ext cx="10515600" cy="4104912"/>
          </a:xfrm>
        </p:spPr>
        <p:txBody>
          <a:bodyPr/>
          <a:lstStyle/>
          <a:p>
            <a:endParaRPr lang="en-NZ" dirty="0"/>
          </a:p>
        </p:txBody>
      </p:sp>
      <p:pic>
        <p:nvPicPr>
          <p:cNvPr id="5122" name="Picture 2" descr="Image result for feast of booth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63240" y="1825625"/>
            <a:ext cx="6094716" cy="405713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363980" y="6065474"/>
            <a:ext cx="9464040" cy="461665"/>
          </a:xfrm>
          <a:prstGeom prst="rect">
            <a:avLst/>
          </a:prstGeom>
          <a:noFill/>
        </p:spPr>
        <p:txBody>
          <a:bodyPr wrap="square" rtlCol="0">
            <a:spAutoFit/>
          </a:bodyPr>
          <a:lstStyle/>
          <a:p>
            <a:pPr algn="ctr"/>
            <a:r>
              <a:rPr lang="en-NZ" sz="2400" dirty="0" smtClean="0"/>
              <a:t>Feast of Booths</a:t>
            </a:r>
            <a:endParaRPr lang="en-NZ" sz="2400" dirty="0"/>
          </a:p>
        </p:txBody>
      </p:sp>
    </p:spTree>
    <p:extLst>
      <p:ext uri="{BB962C8B-B14F-4D97-AF65-F5344CB8AC3E}">
        <p14:creationId xmlns:p14="http://schemas.microsoft.com/office/powerpoint/2010/main" val="416415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solidFill>
                  <a:schemeClr val="accent4">
                    <a:lumMod val="40000"/>
                    <a:lumOff val="60000"/>
                  </a:schemeClr>
                </a:solidFill>
              </a:rPr>
              <a:t>Celebrate </a:t>
            </a:r>
            <a:r>
              <a:rPr lang="en-NZ" dirty="0" smtClean="0">
                <a:solidFill>
                  <a:schemeClr val="accent4">
                    <a:lumMod val="40000"/>
                    <a:lumOff val="60000"/>
                  </a:schemeClr>
                </a:solidFill>
              </a:rPr>
              <a:t>often</a:t>
            </a:r>
            <a:endParaRPr lang="en-NZ" dirty="0">
              <a:solidFill>
                <a:schemeClr val="accent4">
                  <a:lumMod val="40000"/>
                  <a:lumOff val="60000"/>
                </a:schemeClr>
              </a:solidFill>
            </a:endParaRPr>
          </a:p>
        </p:txBody>
      </p:sp>
      <p:pic>
        <p:nvPicPr>
          <p:cNvPr id="7" name="Picture 4" descr="Image result for lord's suppe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118429" y="1924286"/>
            <a:ext cx="5286375" cy="228600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Image result for lord's supp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9625" y="4210285"/>
            <a:ext cx="5286375" cy="2286001"/>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Image result for birthday part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52812" y="4210284"/>
            <a:ext cx="7974422" cy="2286001"/>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Image result for weddi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1871609"/>
            <a:ext cx="7483764" cy="23386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229684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docProps/app.xml><?xml version="1.0" encoding="utf-8"?>
<Properties xmlns="http://schemas.openxmlformats.org/officeDocument/2006/extended-properties" xmlns:vt="http://schemas.openxmlformats.org/officeDocument/2006/docPropsVTypes">
  <Template>Office Theme</Template>
  <TotalTime>37</TotalTime>
  <Words>260</Words>
  <Application>Microsoft Office PowerPoint</Application>
  <PresentationFormat>Widescreen</PresentationFormat>
  <Paragraphs>16</Paragraphs>
  <Slides>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Calibri Light</vt:lpstr>
      <vt:lpstr>Segoe Script</vt:lpstr>
      <vt:lpstr>Office Theme</vt:lpstr>
      <vt:lpstr>Some ABCs of parenting </vt:lpstr>
      <vt:lpstr>Accept your children as a gift from God</vt:lpstr>
      <vt:lpstr>‘This is my Son, whom I love; with him I am well pleased.’</vt:lpstr>
      <vt:lpstr>PowerPoint Presentation</vt:lpstr>
      <vt:lpstr>Build your family on Christ</vt:lpstr>
      <vt:lpstr>Good Resources</vt:lpstr>
      <vt:lpstr>Celebrate often</vt:lpstr>
      <vt:lpstr>Celebrate often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Some A-B-C-s of parenting</dc:title>
  <dc:creator>Andrew Cox</dc:creator>
  <cp:lastModifiedBy>Andrew Cox</cp:lastModifiedBy>
  <cp:revision>10</cp:revision>
  <dcterms:created xsi:type="dcterms:W3CDTF">2019-05-04T11:02:11Z</dcterms:created>
  <dcterms:modified xsi:type="dcterms:W3CDTF">2019-05-04T11:39:56Z</dcterms:modified>
</cp:coreProperties>
</file>